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63" name="Shape 663"/>
          <p:cNvSpPr/>
          <p:nvPr>
            <p:ph type="sldImg"/>
          </p:nvPr>
        </p:nvSpPr>
        <p:spPr>
          <a:xfrm>
            <a:off x="1143000" y="685800"/>
            <a:ext cx="4572000" cy="3429000"/>
          </a:xfrm>
          <a:prstGeom prst="rect">
            <a:avLst/>
          </a:prstGeom>
        </p:spPr>
        <p:txBody>
          <a:bodyPr/>
          <a:lstStyle/>
          <a:p>
            <a:pPr/>
          </a:p>
        </p:txBody>
      </p:sp>
      <p:sp>
        <p:nvSpPr>
          <p:cNvPr id="664" name="Shape 6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sp>
        <p:nvSpPr>
          <p:cNvPr id="13" name="Picture 16"/>
          <p:cNvSpPr/>
          <p:nvPr/>
        </p:nvSpPr>
        <p:spPr>
          <a:xfrm>
            <a:off x="541867" y="6656438"/>
            <a:ext cx="2235828" cy="195636"/>
          </a:xfrm>
          <a:prstGeom prst="rect">
            <a:avLst/>
          </a:prstGeom>
          <a:ln w="12700">
            <a:miter lim="400000"/>
          </a:ln>
        </p:spPr>
        <p:txBody>
          <a:bodyPr lIns="45719" rIns="45719" anchor="ctr"/>
          <a:lstStyle/>
          <a:p>
            <a:pPr/>
          </a:p>
        </p:txBody>
      </p:sp>
      <p:sp>
        <p:nvSpPr>
          <p:cNvPr id="14"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1F4E79"/>
                </a:solidFill>
                <a:latin typeface="Candara"/>
                <a:ea typeface="Candara"/>
                <a:cs typeface="Candara"/>
                <a:sym typeface="Candara"/>
              </a:defRPr>
            </a:lvl1pPr>
            <a:lvl2pPr marL="990575" indent="-380990">
              <a:spcBef>
                <a:spcPts val="800"/>
              </a:spcBef>
              <a:buFontTx/>
              <a:defRPr b="1" sz="3700">
                <a:solidFill>
                  <a:srgbClr val="1F4E79"/>
                </a:solidFill>
                <a:latin typeface="Candara"/>
                <a:ea typeface="Candara"/>
                <a:cs typeface="Candara"/>
                <a:sym typeface="Candara"/>
              </a:defRPr>
            </a:lvl2pPr>
            <a:lvl3pPr marL="1571585" indent="-352415">
              <a:spcBef>
                <a:spcPts val="800"/>
              </a:spcBef>
              <a:buFontTx/>
              <a:defRPr b="1" sz="3700">
                <a:solidFill>
                  <a:srgbClr val="1F4E79"/>
                </a:solidFill>
                <a:latin typeface="Candara"/>
                <a:ea typeface="Candara"/>
                <a:cs typeface="Candara"/>
                <a:sym typeface="Candara"/>
              </a:defRPr>
            </a:lvl3pPr>
            <a:lvl4pPr marL="2262497" indent="-433742">
              <a:spcBef>
                <a:spcPts val="800"/>
              </a:spcBef>
              <a:buFontTx/>
              <a:defRPr b="1" sz="3700">
                <a:solidFill>
                  <a:srgbClr val="1F4E79"/>
                </a:solidFill>
                <a:latin typeface="Candara"/>
                <a:ea typeface="Candara"/>
                <a:cs typeface="Candara"/>
                <a:sym typeface="Candara"/>
              </a:defRPr>
            </a:lvl4pPr>
            <a:lvl5pPr marL="2872081" indent="-433742">
              <a:spcBef>
                <a:spcPts val="800"/>
              </a:spcBef>
              <a:buFontTx/>
              <a:defRPr b="1" sz="3700">
                <a:solidFill>
                  <a:srgbClr val="1F4E79"/>
                </a:solidFill>
                <a:latin typeface="Candara"/>
                <a:ea typeface="Candara"/>
                <a:cs typeface="Candara"/>
                <a:sym typeface="Candara"/>
              </a:defRPr>
            </a:lvl5pPr>
          </a:lstStyle>
          <a:p>
            <a:pPr/>
            <a:r>
              <a:t>Estilo portada presentación 1, Verdana Negrita 28pt</a:t>
            </a:r>
          </a:p>
          <a:p>
            <a:pPr lvl="1"/>
            <a:r>
              <a:t/>
            </a:r>
          </a:p>
          <a:p>
            <a:pPr lvl="2"/>
            <a:r>
              <a:t/>
            </a:r>
          </a:p>
          <a:p>
            <a:pPr lvl="3"/>
            <a:r>
              <a:t/>
            </a:r>
          </a:p>
          <a:p>
            <a:pPr lvl="4"/>
            <a:r>
              <a:t/>
            </a:r>
          </a:p>
        </p:txBody>
      </p:sp>
      <p:sp>
        <p:nvSpPr>
          <p:cNvPr id="15" name="1 Imagen"/>
          <p:cNvSpPr/>
          <p:nvPr/>
        </p:nvSpPr>
        <p:spPr>
          <a:xfrm>
            <a:off x="558800" y="1"/>
            <a:ext cx="2221402" cy="2012245"/>
          </a:xfrm>
          <a:prstGeom prst="rect">
            <a:avLst/>
          </a:prstGeom>
          <a:ln w="12700">
            <a:miter lim="400000"/>
          </a:ln>
        </p:spPr>
        <p:txBody>
          <a:bodyPr lIns="45719" rIns="45719" anchor="ctr"/>
          <a:lstStyle/>
          <a:p>
            <a:pPr/>
          </a:p>
        </p:txBody>
      </p:sp>
      <p:sp>
        <p:nvSpPr>
          <p:cNvPr id="16" name="Picture 16"/>
          <p:cNvSpPr/>
          <p:nvPr/>
        </p:nvSpPr>
        <p:spPr>
          <a:xfrm>
            <a:off x="541867" y="6681838"/>
            <a:ext cx="2235828" cy="195636"/>
          </a:xfrm>
          <a:prstGeom prst="rect">
            <a:avLst/>
          </a:prstGeom>
          <a:ln w="12700">
            <a:miter lim="400000"/>
          </a:ln>
        </p:spPr>
        <p:txBody>
          <a:bodyPr lIns="45719" rIns="45719" anchor="ctr"/>
          <a:lstStyle/>
          <a:p>
            <a:pPr/>
          </a:p>
        </p:txBody>
      </p:sp>
      <p:sp>
        <p:nvSpPr>
          <p:cNvPr id="17"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cabezado de sección">
    <p:spTree>
      <p:nvGrpSpPr>
        <p:cNvPr id="1" name=""/>
        <p:cNvGrpSpPr/>
        <p:nvPr/>
      </p:nvGrpSpPr>
      <p:grpSpPr>
        <a:xfrm>
          <a:off x="0" y="0"/>
          <a:ext cx="0" cy="0"/>
          <a:chOff x="0" y="0"/>
          <a:chExt cx="0" cy="0"/>
        </a:xfrm>
      </p:grpSpPr>
      <p:sp>
        <p:nvSpPr>
          <p:cNvPr id="95" name="Picture 16"/>
          <p:cNvSpPr/>
          <p:nvPr/>
        </p:nvSpPr>
        <p:spPr>
          <a:xfrm>
            <a:off x="541867" y="6681838"/>
            <a:ext cx="2235828" cy="195636"/>
          </a:xfrm>
          <a:prstGeom prst="rect">
            <a:avLst/>
          </a:prstGeom>
          <a:ln w="12700">
            <a:miter lim="400000"/>
          </a:ln>
        </p:spPr>
        <p:txBody>
          <a:bodyPr lIns="45719" rIns="45719" anchor="ctr"/>
          <a:lstStyle/>
          <a:p>
            <a:pPr/>
          </a:p>
        </p:txBody>
      </p:sp>
      <p:sp>
        <p:nvSpPr>
          <p:cNvPr id="96" name="Rectangle 7"/>
          <p:cNvSpPr txBox="1"/>
          <p:nvPr/>
        </p:nvSpPr>
        <p:spPr>
          <a:xfrm>
            <a:off x="170708" y="158234"/>
            <a:ext cx="3491972" cy="4970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BFBFBF"/>
                </a:solidFill>
              </a:defRPr>
            </a:lvl1pPr>
          </a:lstStyle>
          <a:p>
            <a:pPr/>
            <a:r>
              <a:t>Imagen Referencial</a:t>
            </a:r>
          </a:p>
        </p:txBody>
      </p:sp>
      <p:sp>
        <p:nvSpPr>
          <p:cNvPr id="97"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98"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sp>
        <p:nvSpPr>
          <p:cNvPr id="105" name="Picture 16"/>
          <p:cNvSpPr/>
          <p:nvPr/>
        </p:nvSpPr>
        <p:spPr>
          <a:xfrm>
            <a:off x="541867" y="6681838"/>
            <a:ext cx="2235828" cy="195636"/>
          </a:xfrm>
          <a:prstGeom prst="rect">
            <a:avLst/>
          </a:prstGeom>
          <a:ln w="12700">
            <a:miter lim="400000"/>
          </a:ln>
        </p:spPr>
        <p:txBody>
          <a:bodyPr lIns="45719" rIns="45719" anchor="ctr"/>
          <a:lstStyle/>
          <a:p>
            <a:pPr/>
          </a:p>
        </p:txBody>
      </p:sp>
      <p:sp>
        <p:nvSpPr>
          <p:cNvPr id="106" name="Rectangle 7"/>
          <p:cNvSpPr txBox="1"/>
          <p:nvPr/>
        </p:nvSpPr>
        <p:spPr>
          <a:xfrm>
            <a:off x="170708" y="158234"/>
            <a:ext cx="3491972" cy="4970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BFBFBF"/>
                </a:solidFill>
              </a:defRPr>
            </a:lvl1pPr>
          </a:lstStyle>
          <a:p>
            <a:pPr/>
            <a:r>
              <a:t>Imagen Referencial</a:t>
            </a:r>
          </a:p>
        </p:txBody>
      </p:sp>
      <p:sp>
        <p:nvSpPr>
          <p:cNvPr id="107"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108"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Section Header">
    <p:spTree>
      <p:nvGrpSpPr>
        <p:cNvPr id="1" name=""/>
        <p:cNvGrpSpPr/>
        <p:nvPr/>
      </p:nvGrpSpPr>
      <p:grpSpPr>
        <a:xfrm>
          <a:off x="0" y="0"/>
          <a:ext cx="0" cy="0"/>
          <a:chOff x="0" y="0"/>
          <a:chExt cx="0" cy="0"/>
        </a:xfrm>
      </p:grpSpPr>
      <p:sp>
        <p:nvSpPr>
          <p:cNvPr id="115" name="Picture 16"/>
          <p:cNvSpPr/>
          <p:nvPr/>
        </p:nvSpPr>
        <p:spPr>
          <a:xfrm>
            <a:off x="541867" y="6681838"/>
            <a:ext cx="2235828" cy="195636"/>
          </a:xfrm>
          <a:prstGeom prst="rect">
            <a:avLst/>
          </a:prstGeom>
          <a:ln w="12700">
            <a:miter lim="400000"/>
          </a:ln>
        </p:spPr>
        <p:txBody>
          <a:bodyPr lIns="45719" rIns="45719" anchor="ctr"/>
          <a:lstStyle/>
          <a:p>
            <a:pPr/>
          </a:p>
        </p:txBody>
      </p:sp>
      <p:sp>
        <p:nvSpPr>
          <p:cNvPr id="116"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117"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sp>
        <p:nvSpPr>
          <p:cNvPr id="124" name="Picture 16"/>
          <p:cNvSpPr/>
          <p:nvPr/>
        </p:nvSpPr>
        <p:spPr>
          <a:xfrm>
            <a:off x="541867" y="6681838"/>
            <a:ext cx="2235828" cy="195636"/>
          </a:xfrm>
          <a:prstGeom prst="rect">
            <a:avLst/>
          </a:prstGeom>
          <a:ln w="12700">
            <a:miter lim="400000"/>
          </a:ln>
        </p:spPr>
        <p:txBody>
          <a:bodyPr lIns="45719" rIns="45719" anchor="ctr"/>
          <a:lstStyle/>
          <a:p>
            <a:pPr/>
          </a:p>
        </p:txBody>
      </p:sp>
      <p:sp>
        <p:nvSpPr>
          <p:cNvPr id="125"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126"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ustom Layout">
    <p:spTree>
      <p:nvGrpSpPr>
        <p:cNvPr id="1" name=""/>
        <p:cNvGrpSpPr/>
        <p:nvPr/>
      </p:nvGrpSpPr>
      <p:grpSpPr>
        <a:xfrm>
          <a:off x="0" y="0"/>
          <a:ext cx="0" cy="0"/>
          <a:chOff x="0" y="0"/>
          <a:chExt cx="0" cy="0"/>
        </a:xfrm>
      </p:grpSpPr>
      <p:sp>
        <p:nvSpPr>
          <p:cNvPr id="133" name="Picture 16"/>
          <p:cNvSpPr/>
          <p:nvPr/>
        </p:nvSpPr>
        <p:spPr>
          <a:xfrm>
            <a:off x="541867" y="6681838"/>
            <a:ext cx="2235828" cy="195636"/>
          </a:xfrm>
          <a:prstGeom prst="rect">
            <a:avLst/>
          </a:prstGeom>
          <a:ln w="12700">
            <a:miter lim="400000"/>
          </a:ln>
        </p:spPr>
        <p:txBody>
          <a:bodyPr lIns="45719" rIns="45719" anchor="ctr"/>
          <a:lstStyle/>
          <a:p>
            <a:pPr/>
          </a:p>
        </p:txBody>
      </p:sp>
      <p:sp>
        <p:nvSpPr>
          <p:cNvPr id="134" name="Nivel de texto 1…"/>
          <p:cNvSpPr txBox="1"/>
          <p:nvPr>
            <p:ph type="body" sz="half" idx="1" hasCustomPrompt="1"/>
          </p:nvPr>
        </p:nvSpPr>
        <p:spPr>
          <a:xfrm>
            <a:off x="4639736" y="3035300"/>
            <a:ext cx="7010401" cy="3236700"/>
          </a:xfrm>
          <a:prstGeom prst="rect">
            <a:avLst/>
          </a:prstGeom>
        </p:spPr>
        <p:txBody>
          <a:bodyPr>
            <a:normAutofit fontScale="100000" lnSpcReduction="0"/>
          </a:bodyPr>
          <a:lstStyle>
            <a:lvl1pPr marL="0" indent="0" defTabSz="609570">
              <a:spcBef>
                <a:spcPts val="400"/>
              </a:spcBef>
              <a:buSzTx/>
              <a:buFontTx/>
              <a:buNone/>
              <a:defRPr sz="2000">
                <a:latin typeface="Verdana"/>
                <a:ea typeface="Verdana"/>
                <a:cs typeface="Verdana"/>
                <a:sym typeface="Verdana"/>
              </a:defRPr>
            </a:lvl1pPr>
            <a:lvl2pPr marL="927076" indent="-317491" defTabSz="609570">
              <a:spcBef>
                <a:spcPts val="400"/>
              </a:spcBef>
              <a:buFontTx/>
              <a:defRPr sz="2000">
                <a:latin typeface="Verdana"/>
                <a:ea typeface="Verdana"/>
                <a:cs typeface="Verdana"/>
                <a:sym typeface="Verdana"/>
              </a:defRPr>
            </a:lvl2pPr>
            <a:lvl3pPr marL="1473163" indent="-253993" defTabSz="609570">
              <a:spcBef>
                <a:spcPts val="400"/>
              </a:spcBef>
              <a:buFontTx/>
              <a:defRPr sz="2000">
                <a:latin typeface="Verdana"/>
                <a:ea typeface="Verdana"/>
                <a:cs typeface="Verdana"/>
                <a:sym typeface="Verdana"/>
              </a:defRPr>
            </a:lvl3pPr>
            <a:lvl4pPr marL="2063210" indent="-234455" defTabSz="609570">
              <a:spcBef>
                <a:spcPts val="400"/>
              </a:spcBef>
              <a:buFontTx/>
              <a:defRPr sz="2000">
                <a:latin typeface="Verdana"/>
                <a:ea typeface="Verdana"/>
                <a:cs typeface="Verdana"/>
                <a:sym typeface="Verdana"/>
              </a:defRPr>
            </a:lvl4pPr>
            <a:lvl5pPr marL="2672794" indent="-234455" defTabSz="609570">
              <a:spcBef>
                <a:spcPts val="400"/>
              </a:spcBef>
              <a:buFontTx/>
              <a:defRPr sz="2000">
                <a:latin typeface="Verdana"/>
                <a:ea typeface="Verdana"/>
                <a:cs typeface="Verdana"/>
                <a:sym typeface="Verdana"/>
              </a:defRPr>
            </a:lvl5pPr>
          </a:lstStyle>
          <a:p>
            <a:pPr/>
            <a:r>
              <a:t>Contenido de la slide en dos columnas de texto. Verdana 15pt. </a:t>
            </a:r>
          </a:p>
          <a:p>
            <a:pPr lvl="1"/>
            <a:r>
              <a:t/>
            </a:r>
          </a:p>
          <a:p>
            <a:pPr lvl="2"/>
            <a:r>
              <a:t/>
            </a:r>
          </a:p>
          <a:p>
            <a:pPr lvl="3"/>
            <a:r>
              <a:t/>
            </a:r>
          </a:p>
          <a:p>
            <a:pPr lvl="4"/>
            <a:r>
              <a:t/>
            </a:r>
          </a:p>
        </p:txBody>
      </p:sp>
      <p:sp>
        <p:nvSpPr>
          <p:cNvPr id="135" name="Número de diapositiva"/>
          <p:cNvSpPr txBox="1"/>
          <p:nvPr>
            <p:ph type="sldNum" sz="quarter" idx="2"/>
          </p:nvPr>
        </p:nvSpPr>
        <p:spPr>
          <a:xfrm>
            <a:off x="11744826" y="6415394"/>
            <a:ext cx="237342" cy="231141"/>
          </a:xfrm>
          <a:prstGeom prst="rect">
            <a:avLst/>
          </a:prstGeom>
        </p:spPr>
        <p:txBody>
          <a:bodyPr anchor="t"/>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sp>
        <p:nvSpPr>
          <p:cNvPr id="142" name="Picture 16"/>
          <p:cNvSpPr/>
          <p:nvPr/>
        </p:nvSpPr>
        <p:spPr>
          <a:xfrm>
            <a:off x="541867" y="6656438"/>
            <a:ext cx="2235828" cy="195636"/>
          </a:xfrm>
          <a:prstGeom prst="rect">
            <a:avLst/>
          </a:prstGeom>
          <a:ln w="12700">
            <a:miter lim="400000"/>
          </a:ln>
        </p:spPr>
        <p:txBody>
          <a:bodyPr lIns="45719" rIns="45719" anchor="ctr"/>
          <a:lstStyle/>
          <a:p>
            <a:pPr/>
          </a:p>
        </p:txBody>
      </p:sp>
      <p:sp>
        <p:nvSpPr>
          <p:cNvPr id="143"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1F4E79"/>
                </a:solidFill>
                <a:latin typeface="Candara"/>
                <a:ea typeface="Candara"/>
                <a:cs typeface="Candara"/>
                <a:sym typeface="Candara"/>
              </a:defRPr>
            </a:lvl1pPr>
            <a:lvl2pPr marL="990575" indent="-380990">
              <a:spcBef>
                <a:spcPts val="800"/>
              </a:spcBef>
              <a:buFontTx/>
              <a:defRPr b="1" sz="3700">
                <a:solidFill>
                  <a:srgbClr val="1F4E79"/>
                </a:solidFill>
                <a:latin typeface="Candara"/>
                <a:ea typeface="Candara"/>
                <a:cs typeface="Candara"/>
                <a:sym typeface="Candara"/>
              </a:defRPr>
            </a:lvl2pPr>
            <a:lvl3pPr marL="1571585" indent="-352415">
              <a:spcBef>
                <a:spcPts val="800"/>
              </a:spcBef>
              <a:buFontTx/>
              <a:defRPr b="1" sz="3700">
                <a:solidFill>
                  <a:srgbClr val="1F4E79"/>
                </a:solidFill>
                <a:latin typeface="Candara"/>
                <a:ea typeface="Candara"/>
                <a:cs typeface="Candara"/>
                <a:sym typeface="Candara"/>
              </a:defRPr>
            </a:lvl3pPr>
            <a:lvl4pPr marL="2262497" indent="-433742">
              <a:spcBef>
                <a:spcPts val="800"/>
              </a:spcBef>
              <a:buFontTx/>
              <a:defRPr b="1" sz="3700">
                <a:solidFill>
                  <a:srgbClr val="1F4E79"/>
                </a:solidFill>
                <a:latin typeface="Candara"/>
                <a:ea typeface="Candara"/>
                <a:cs typeface="Candara"/>
                <a:sym typeface="Candara"/>
              </a:defRPr>
            </a:lvl4pPr>
            <a:lvl5pPr marL="2872081" indent="-433742">
              <a:spcBef>
                <a:spcPts val="800"/>
              </a:spcBef>
              <a:buFontTx/>
              <a:defRPr b="1" sz="3700">
                <a:solidFill>
                  <a:srgbClr val="1F4E79"/>
                </a:solidFill>
                <a:latin typeface="Candara"/>
                <a:ea typeface="Candara"/>
                <a:cs typeface="Candara"/>
                <a:sym typeface="Candara"/>
              </a:defRPr>
            </a:lvl5pPr>
          </a:lstStyle>
          <a:p>
            <a:pPr/>
            <a:r>
              <a:t>Estilo portada presentación 1, Verdana Negrita 28pt</a:t>
            </a:r>
          </a:p>
          <a:p>
            <a:pPr lvl="1"/>
            <a:r>
              <a:t/>
            </a:r>
          </a:p>
          <a:p>
            <a:pPr lvl="2"/>
            <a:r>
              <a:t/>
            </a:r>
          </a:p>
          <a:p>
            <a:pPr lvl="3"/>
            <a:r>
              <a:t/>
            </a:r>
          </a:p>
          <a:p>
            <a:pPr lvl="4"/>
            <a:r>
              <a:t/>
            </a:r>
          </a:p>
        </p:txBody>
      </p:sp>
      <p:sp>
        <p:nvSpPr>
          <p:cNvPr id="144" name="1 Imagen"/>
          <p:cNvSpPr/>
          <p:nvPr/>
        </p:nvSpPr>
        <p:spPr>
          <a:xfrm>
            <a:off x="558800" y="1"/>
            <a:ext cx="2221402" cy="2012245"/>
          </a:xfrm>
          <a:prstGeom prst="rect">
            <a:avLst/>
          </a:prstGeom>
          <a:ln w="12700">
            <a:miter lim="400000"/>
          </a:ln>
        </p:spPr>
        <p:txBody>
          <a:bodyPr lIns="45719" rIns="45719" anchor="ctr"/>
          <a:lstStyle/>
          <a:p>
            <a:pPr/>
          </a:p>
        </p:txBody>
      </p:sp>
      <p:sp>
        <p:nvSpPr>
          <p:cNvPr id="145" name="Picture 16"/>
          <p:cNvSpPr/>
          <p:nvPr/>
        </p:nvSpPr>
        <p:spPr>
          <a:xfrm>
            <a:off x="541867" y="6681838"/>
            <a:ext cx="2235828" cy="195636"/>
          </a:xfrm>
          <a:prstGeom prst="rect">
            <a:avLst/>
          </a:prstGeom>
          <a:ln w="12700">
            <a:miter lim="400000"/>
          </a:ln>
        </p:spPr>
        <p:txBody>
          <a:bodyPr lIns="45719" rIns="45719" anchor="ctr"/>
          <a:lstStyle/>
          <a:p>
            <a:pPr/>
          </a:p>
        </p:txBody>
      </p:sp>
      <p:sp>
        <p:nvSpPr>
          <p:cNvPr id="146"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seño personalizado">
    <p:spTree>
      <p:nvGrpSpPr>
        <p:cNvPr id="1" name=""/>
        <p:cNvGrpSpPr/>
        <p:nvPr/>
      </p:nvGrpSpPr>
      <p:grpSpPr>
        <a:xfrm>
          <a:off x="0" y="0"/>
          <a:ext cx="0" cy="0"/>
          <a:chOff x="0" y="0"/>
          <a:chExt cx="0" cy="0"/>
        </a:xfrm>
      </p:grpSpPr>
      <p:sp>
        <p:nvSpPr>
          <p:cNvPr id="1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ustom Layout">
    <p:spTree>
      <p:nvGrpSpPr>
        <p:cNvPr id="1" name=""/>
        <p:cNvGrpSpPr/>
        <p:nvPr/>
      </p:nvGrpSpPr>
      <p:grpSpPr>
        <a:xfrm>
          <a:off x="0" y="0"/>
          <a:ext cx="0" cy="0"/>
          <a:chOff x="0" y="0"/>
          <a:chExt cx="0" cy="0"/>
        </a:xfrm>
      </p:grpSpPr>
      <p:sp>
        <p:nvSpPr>
          <p:cNvPr id="16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Layout">
    <p:spTree>
      <p:nvGrpSpPr>
        <p:cNvPr id="1" name=""/>
        <p:cNvGrpSpPr/>
        <p:nvPr/>
      </p:nvGrpSpPr>
      <p:grpSpPr>
        <a:xfrm>
          <a:off x="0" y="0"/>
          <a:ext cx="0" cy="0"/>
          <a:chOff x="0" y="0"/>
          <a:chExt cx="0" cy="0"/>
        </a:xfrm>
      </p:grpSpPr>
      <p:sp>
        <p:nvSpPr>
          <p:cNvPr id="167" name="Picture 16"/>
          <p:cNvSpPr/>
          <p:nvPr/>
        </p:nvSpPr>
        <p:spPr>
          <a:xfrm>
            <a:off x="541867" y="6656438"/>
            <a:ext cx="2235828" cy="195636"/>
          </a:xfrm>
          <a:prstGeom prst="rect">
            <a:avLst/>
          </a:prstGeom>
          <a:ln w="12700">
            <a:miter lim="400000"/>
          </a:ln>
        </p:spPr>
        <p:txBody>
          <a:bodyPr lIns="45719" rIns="45719" anchor="ctr"/>
          <a:lstStyle/>
          <a:p>
            <a:pPr/>
          </a:p>
        </p:txBody>
      </p:sp>
      <p:sp>
        <p:nvSpPr>
          <p:cNvPr id="168" name="Right Triangle 13"/>
          <p:cNvSpPr/>
          <p:nvPr/>
        </p:nvSpPr>
        <p:spPr>
          <a:xfrm rot="10800000">
            <a:off x="10351097" y="0"/>
            <a:ext cx="1840904"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169" name="Right Triangle 7"/>
          <p:cNvSpPr/>
          <p:nvPr/>
        </p:nvSpPr>
        <p:spPr>
          <a:xfrm>
            <a:off x="1" y="0"/>
            <a:ext cx="1840903"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170" name="Rectangle 12"/>
          <p:cNvSpPr/>
          <p:nvPr/>
        </p:nvSpPr>
        <p:spPr>
          <a:xfrm>
            <a:off x="1840904" y="1316764"/>
            <a:ext cx="9727705" cy="4992556"/>
          </a:xfrm>
          <a:prstGeom prst="rect">
            <a:avLst/>
          </a:prstGeom>
          <a:ln w="25400">
            <a:solidFill>
              <a:schemeClr val="accent1"/>
            </a:solidFill>
          </a:ln>
        </p:spPr>
        <p:txBody>
          <a:bodyPr lIns="45719" rIns="45719" anchor="ctr"/>
          <a:lstStyle/>
          <a:p>
            <a:pPr algn="ctr">
              <a:defRPr sz="2400">
                <a:solidFill>
                  <a:srgbClr val="FFFFFF"/>
                </a:solidFill>
              </a:defRPr>
            </a:pPr>
          </a:p>
        </p:txBody>
      </p:sp>
      <p:sp>
        <p:nvSpPr>
          <p:cNvPr id="171" name="Picture 2"/>
          <p:cNvSpPr/>
          <p:nvPr/>
        </p:nvSpPr>
        <p:spPr>
          <a:xfrm>
            <a:off x="482715" y="975127"/>
            <a:ext cx="2622557" cy="2255313"/>
          </a:xfrm>
          <a:prstGeom prst="rect">
            <a:avLst/>
          </a:prstGeom>
          <a:ln w="12700">
            <a:miter lim="400000"/>
          </a:ln>
        </p:spPr>
        <p:txBody>
          <a:bodyPr lIns="45719" rIns="45719" anchor="ctr"/>
          <a:lstStyle/>
          <a:p>
            <a:pPr/>
          </a:p>
        </p:txBody>
      </p:sp>
      <p:sp>
        <p:nvSpPr>
          <p:cNvPr id="172"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sp>
        <p:nvSpPr>
          <p:cNvPr id="179" name="Picture 16"/>
          <p:cNvSpPr/>
          <p:nvPr/>
        </p:nvSpPr>
        <p:spPr>
          <a:xfrm>
            <a:off x="541867" y="6692900"/>
            <a:ext cx="2709335" cy="177800"/>
          </a:xfrm>
          <a:prstGeom prst="rect">
            <a:avLst/>
          </a:prstGeom>
          <a:ln w="12700">
            <a:miter lim="400000"/>
          </a:ln>
        </p:spPr>
        <p:txBody>
          <a:bodyPr lIns="45719" rIns="45719" anchor="ctr"/>
          <a:lstStyle/>
          <a:p>
            <a:pPr/>
          </a:p>
        </p:txBody>
      </p:sp>
      <p:sp>
        <p:nvSpPr>
          <p:cNvPr id="180" name="Nivel de texto 1…"/>
          <p:cNvSpPr txBox="1"/>
          <p:nvPr>
            <p:ph type="body" sz="quarter" idx="1" hasCustomPrompt="1"/>
          </p:nvPr>
        </p:nvSpPr>
        <p:spPr>
          <a:xfrm>
            <a:off x="4250268" y="2582490"/>
            <a:ext cx="7941734" cy="1027546"/>
          </a:xfrm>
          <a:prstGeom prst="rect">
            <a:avLst/>
          </a:prstGeom>
        </p:spPr>
        <p:txBody>
          <a:bodyPr>
            <a:normAutofit fontScale="100000" lnSpcReduction="0"/>
          </a:bodyPr>
          <a:lstStyle>
            <a:lvl1pPr marL="0" indent="0" defTabSz="457189">
              <a:spcBef>
                <a:spcPts val="600"/>
              </a:spcBef>
              <a:buSzTx/>
              <a:buFontTx/>
              <a:buNone/>
              <a:defRPr b="1" sz="2800">
                <a:solidFill>
                  <a:srgbClr val="4F81BD"/>
                </a:solidFill>
                <a:latin typeface="Verdana"/>
                <a:ea typeface="Verdana"/>
                <a:cs typeface="Verdana"/>
                <a:sym typeface="Verdana"/>
              </a:defRPr>
            </a:lvl1pPr>
            <a:lvl2pPr marL="742931" indent="-285743" defTabSz="457189">
              <a:spcBef>
                <a:spcPts val="600"/>
              </a:spcBef>
              <a:buFontTx/>
              <a:defRPr b="1" sz="2800">
                <a:solidFill>
                  <a:srgbClr val="4F81BD"/>
                </a:solidFill>
                <a:latin typeface="Verdana"/>
                <a:ea typeface="Verdana"/>
                <a:cs typeface="Verdana"/>
                <a:sym typeface="Verdana"/>
              </a:defRPr>
            </a:lvl2pPr>
            <a:lvl3pPr marL="1181069" indent="-266692" defTabSz="457189">
              <a:spcBef>
                <a:spcPts val="600"/>
              </a:spcBef>
              <a:buFontTx/>
              <a:defRPr b="1" sz="2800">
                <a:solidFill>
                  <a:srgbClr val="4F81BD"/>
                </a:solidFill>
                <a:latin typeface="Verdana"/>
                <a:ea typeface="Verdana"/>
                <a:cs typeface="Verdana"/>
                <a:sym typeface="Verdana"/>
              </a:defRPr>
            </a:lvl3pPr>
            <a:lvl4pPr marL="1691597" indent="-320031" defTabSz="457189">
              <a:spcBef>
                <a:spcPts val="600"/>
              </a:spcBef>
              <a:buFontTx/>
              <a:defRPr b="1" sz="2800">
                <a:solidFill>
                  <a:srgbClr val="4F81BD"/>
                </a:solidFill>
                <a:latin typeface="Verdana"/>
                <a:ea typeface="Verdana"/>
                <a:cs typeface="Verdana"/>
                <a:sym typeface="Verdana"/>
              </a:defRPr>
            </a:lvl4pPr>
            <a:lvl5pPr marL="2148786" indent="-320031" defTabSz="457189">
              <a:spcBef>
                <a:spcPts val="600"/>
              </a:spcBef>
              <a:buFontTx/>
              <a:defRPr b="1" sz="28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181" name="1 Imagen"/>
          <p:cNvSpPr/>
          <p:nvPr/>
        </p:nvSpPr>
        <p:spPr>
          <a:xfrm>
            <a:off x="558800" y="0"/>
            <a:ext cx="2691853" cy="1828800"/>
          </a:xfrm>
          <a:prstGeom prst="rect">
            <a:avLst/>
          </a:prstGeom>
          <a:ln w="12700">
            <a:miter lim="400000"/>
          </a:ln>
        </p:spPr>
        <p:txBody>
          <a:bodyPr lIns="45719" rIns="45719" anchor="ctr"/>
          <a:lstStyle/>
          <a:p>
            <a:pPr/>
          </a:p>
        </p:txBody>
      </p:sp>
      <p:sp>
        <p:nvSpPr>
          <p:cNvPr id="182"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seño personalizado">
    <p:spTree>
      <p:nvGrpSpPr>
        <p:cNvPr id="1" name=""/>
        <p:cNvGrpSpPr/>
        <p:nvPr/>
      </p:nvGrpSpPr>
      <p:grpSpPr>
        <a:xfrm>
          <a:off x="0" y="0"/>
          <a:ext cx="0" cy="0"/>
          <a:chOff x="0" y="0"/>
          <a:chExt cx="0" cy="0"/>
        </a:xfrm>
      </p:grpSpPr>
      <p:sp>
        <p:nvSpPr>
          <p:cNvPr id="2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seño personalizado">
    <p:spTree>
      <p:nvGrpSpPr>
        <p:cNvPr id="1" name=""/>
        <p:cNvGrpSpPr/>
        <p:nvPr/>
      </p:nvGrpSpPr>
      <p:grpSpPr>
        <a:xfrm>
          <a:off x="0" y="0"/>
          <a:ext cx="0" cy="0"/>
          <a:chOff x="0" y="0"/>
          <a:chExt cx="0" cy="0"/>
        </a:xfrm>
      </p:grpSpPr>
      <p:sp>
        <p:nvSpPr>
          <p:cNvPr id="189" name="Picture 16"/>
          <p:cNvSpPr/>
          <p:nvPr/>
        </p:nvSpPr>
        <p:spPr>
          <a:xfrm>
            <a:off x="541867" y="6692900"/>
            <a:ext cx="2709335" cy="177800"/>
          </a:xfrm>
          <a:prstGeom prst="rect">
            <a:avLst/>
          </a:prstGeom>
          <a:ln w="12700">
            <a:miter lim="400000"/>
          </a:ln>
        </p:spPr>
        <p:txBody>
          <a:bodyPr lIns="45719" rIns="45719" anchor="ctr"/>
          <a:lstStyle/>
          <a:p>
            <a:pPr/>
          </a:p>
        </p:txBody>
      </p:sp>
      <p:sp>
        <p:nvSpPr>
          <p:cNvPr id="190" name="Picture 8"/>
          <p:cNvSpPr/>
          <p:nvPr/>
        </p:nvSpPr>
        <p:spPr>
          <a:xfrm>
            <a:off x="541867" y="0"/>
            <a:ext cx="2709335" cy="177800"/>
          </a:xfrm>
          <a:prstGeom prst="rect">
            <a:avLst/>
          </a:prstGeom>
          <a:ln w="12700">
            <a:miter lim="400000"/>
          </a:ln>
        </p:spPr>
        <p:txBody>
          <a:bodyPr lIns="45719" rIns="45719" anchor="ctr"/>
          <a:lstStyle/>
          <a:p>
            <a:pPr/>
          </a:p>
        </p:txBody>
      </p:sp>
      <p:sp>
        <p:nvSpPr>
          <p:cNvPr id="191" name="Número de diapositiva"/>
          <p:cNvSpPr txBox="1"/>
          <p:nvPr>
            <p:ph type="sldNum" sz="quarter" idx="2"/>
          </p:nvPr>
        </p:nvSpPr>
        <p:spPr>
          <a:xfrm>
            <a:off x="11534243" y="6475874"/>
            <a:ext cx="237342" cy="231141"/>
          </a:xfrm>
          <a:prstGeom prst="rect">
            <a:avLst/>
          </a:prstGeom>
        </p:spPr>
        <p:txBody>
          <a:bodyPr anchor="t"/>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lo el título">
    <p:spTree>
      <p:nvGrpSpPr>
        <p:cNvPr id="1" name=""/>
        <p:cNvGrpSpPr/>
        <p:nvPr/>
      </p:nvGrpSpPr>
      <p:grpSpPr>
        <a:xfrm>
          <a:off x="0" y="0"/>
          <a:ext cx="0" cy="0"/>
          <a:chOff x="0" y="0"/>
          <a:chExt cx="0" cy="0"/>
        </a:xfrm>
      </p:grpSpPr>
      <p:sp>
        <p:nvSpPr>
          <p:cNvPr id="198" name="Picture 16"/>
          <p:cNvSpPr/>
          <p:nvPr/>
        </p:nvSpPr>
        <p:spPr>
          <a:xfrm>
            <a:off x="541867" y="6692900"/>
            <a:ext cx="2709335" cy="177800"/>
          </a:xfrm>
          <a:prstGeom prst="rect">
            <a:avLst/>
          </a:prstGeom>
          <a:ln w="12700">
            <a:miter lim="400000"/>
          </a:ln>
        </p:spPr>
        <p:txBody>
          <a:bodyPr lIns="45719" rIns="45719" anchor="ctr"/>
          <a:lstStyle/>
          <a:p>
            <a:pPr/>
          </a:p>
        </p:txBody>
      </p:sp>
      <p:sp>
        <p:nvSpPr>
          <p:cNvPr id="199"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eneral Slide">
    <p:spTree>
      <p:nvGrpSpPr>
        <p:cNvPr id="1" name=""/>
        <p:cNvGrpSpPr/>
        <p:nvPr/>
      </p:nvGrpSpPr>
      <p:grpSpPr>
        <a:xfrm>
          <a:off x="0" y="0"/>
          <a:ext cx="0" cy="0"/>
          <a:chOff x="0" y="0"/>
          <a:chExt cx="0" cy="0"/>
        </a:xfrm>
      </p:grpSpPr>
      <p:sp>
        <p:nvSpPr>
          <p:cNvPr id="206" name="Picture 16"/>
          <p:cNvSpPr/>
          <p:nvPr/>
        </p:nvSpPr>
        <p:spPr>
          <a:xfrm>
            <a:off x="541867" y="6692900"/>
            <a:ext cx="2709335" cy="177800"/>
          </a:xfrm>
          <a:prstGeom prst="rect">
            <a:avLst/>
          </a:prstGeom>
          <a:ln w="12700">
            <a:miter lim="400000"/>
          </a:ln>
        </p:spPr>
        <p:txBody>
          <a:bodyPr lIns="45719" rIns="45719" anchor="ctr"/>
          <a:lstStyle/>
          <a:p>
            <a:pPr/>
          </a:p>
        </p:txBody>
      </p:sp>
      <p:sp>
        <p:nvSpPr>
          <p:cNvPr id="207"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sp>
        <p:nvSpPr>
          <p:cNvPr id="214" name="Picture 16"/>
          <p:cNvSpPr/>
          <p:nvPr/>
        </p:nvSpPr>
        <p:spPr>
          <a:xfrm>
            <a:off x="541867" y="6692900"/>
            <a:ext cx="2709335" cy="177800"/>
          </a:xfrm>
          <a:prstGeom prst="rect">
            <a:avLst/>
          </a:prstGeom>
          <a:ln w="12700">
            <a:miter lim="400000"/>
          </a:ln>
        </p:spPr>
        <p:txBody>
          <a:bodyPr lIns="45719" rIns="45719" anchor="ctr"/>
          <a:lstStyle/>
          <a:p>
            <a:pPr/>
          </a:p>
        </p:txBody>
      </p:sp>
      <p:sp>
        <p:nvSpPr>
          <p:cNvPr id="215" name="Número de diapositiva"/>
          <p:cNvSpPr txBox="1"/>
          <p:nvPr>
            <p:ph type="sldNum" sz="quarter" idx="2"/>
          </p:nvPr>
        </p:nvSpPr>
        <p:spPr>
          <a:xfrm>
            <a:off x="9072033" y="6527800"/>
            <a:ext cx="335866" cy="333089"/>
          </a:xfrm>
          <a:prstGeom prst="rect">
            <a:avLst/>
          </a:prstGeom>
        </p:spPr>
        <p:txBody>
          <a:bodyPr anchor="t"/>
          <a:lstStyle>
            <a:lvl1pPr algn="l">
              <a:defRPr sz="18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 blanco">
    <p:spTree>
      <p:nvGrpSpPr>
        <p:cNvPr id="1" name=""/>
        <p:cNvGrpSpPr/>
        <p:nvPr/>
      </p:nvGrpSpPr>
      <p:grpSpPr>
        <a:xfrm>
          <a:off x="0" y="0"/>
          <a:ext cx="0" cy="0"/>
          <a:chOff x="0" y="0"/>
          <a:chExt cx="0" cy="0"/>
        </a:xfrm>
      </p:grpSpPr>
      <p:sp>
        <p:nvSpPr>
          <p:cNvPr id="222" name="Picture 16"/>
          <p:cNvSpPr/>
          <p:nvPr/>
        </p:nvSpPr>
        <p:spPr>
          <a:xfrm>
            <a:off x="541867" y="6692900"/>
            <a:ext cx="2709335" cy="177800"/>
          </a:xfrm>
          <a:prstGeom prst="rect">
            <a:avLst/>
          </a:prstGeom>
          <a:ln w="12700">
            <a:miter lim="400000"/>
          </a:ln>
        </p:spPr>
        <p:txBody>
          <a:bodyPr lIns="45719" rIns="45719" anchor="ctr"/>
          <a:lstStyle/>
          <a:p>
            <a:pPr/>
          </a:p>
        </p:txBody>
      </p:sp>
      <p:sp>
        <p:nvSpPr>
          <p:cNvPr id="223"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ustom Layout">
    <p:spTree>
      <p:nvGrpSpPr>
        <p:cNvPr id="1" name=""/>
        <p:cNvGrpSpPr/>
        <p:nvPr/>
      </p:nvGrpSpPr>
      <p:grpSpPr>
        <a:xfrm>
          <a:off x="0" y="0"/>
          <a:ext cx="0" cy="0"/>
          <a:chOff x="0" y="0"/>
          <a:chExt cx="0" cy="0"/>
        </a:xfrm>
      </p:grpSpPr>
      <p:sp>
        <p:nvSpPr>
          <p:cNvPr id="230" name="Picture 16"/>
          <p:cNvSpPr/>
          <p:nvPr/>
        </p:nvSpPr>
        <p:spPr>
          <a:xfrm>
            <a:off x="541867" y="6692900"/>
            <a:ext cx="2709335" cy="177800"/>
          </a:xfrm>
          <a:prstGeom prst="rect">
            <a:avLst/>
          </a:prstGeom>
          <a:ln w="12700">
            <a:miter lim="400000"/>
          </a:ln>
        </p:spPr>
        <p:txBody>
          <a:bodyPr lIns="45719" rIns="45719" anchor="ctr"/>
          <a:lstStyle/>
          <a:p>
            <a:pPr/>
          </a:p>
        </p:txBody>
      </p:sp>
      <p:sp>
        <p:nvSpPr>
          <p:cNvPr id="231"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232" name="Número de diapositiva"/>
          <p:cNvSpPr txBox="1"/>
          <p:nvPr>
            <p:ph type="sldNum" sz="quarter" idx="2"/>
          </p:nvPr>
        </p:nvSpPr>
        <p:spPr>
          <a:xfrm>
            <a:off x="11781898" y="6515470"/>
            <a:ext cx="277303" cy="2819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pic>
        <p:nvPicPr>
          <p:cNvPr id="239"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240"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1F4E79"/>
                </a:solidFill>
                <a:latin typeface="Candara"/>
                <a:ea typeface="Candara"/>
                <a:cs typeface="Candara"/>
                <a:sym typeface="Candara"/>
              </a:defRPr>
            </a:lvl1pPr>
            <a:lvl2pPr marL="990575" indent="-380990">
              <a:spcBef>
                <a:spcPts val="800"/>
              </a:spcBef>
              <a:buFontTx/>
              <a:defRPr b="1" sz="3700">
                <a:solidFill>
                  <a:srgbClr val="1F4E79"/>
                </a:solidFill>
                <a:latin typeface="Candara"/>
                <a:ea typeface="Candara"/>
                <a:cs typeface="Candara"/>
                <a:sym typeface="Candara"/>
              </a:defRPr>
            </a:lvl2pPr>
            <a:lvl3pPr marL="1571585" indent="-352415">
              <a:spcBef>
                <a:spcPts val="800"/>
              </a:spcBef>
              <a:buFontTx/>
              <a:defRPr b="1" sz="3700">
                <a:solidFill>
                  <a:srgbClr val="1F4E79"/>
                </a:solidFill>
                <a:latin typeface="Candara"/>
                <a:ea typeface="Candara"/>
                <a:cs typeface="Candara"/>
                <a:sym typeface="Candara"/>
              </a:defRPr>
            </a:lvl3pPr>
            <a:lvl4pPr marL="2262497" indent="-433742">
              <a:spcBef>
                <a:spcPts val="800"/>
              </a:spcBef>
              <a:buFontTx/>
              <a:defRPr b="1" sz="3700">
                <a:solidFill>
                  <a:srgbClr val="1F4E79"/>
                </a:solidFill>
                <a:latin typeface="Candara"/>
                <a:ea typeface="Candara"/>
                <a:cs typeface="Candara"/>
                <a:sym typeface="Candara"/>
              </a:defRPr>
            </a:lvl4pPr>
            <a:lvl5pPr marL="2872081" indent="-433742">
              <a:spcBef>
                <a:spcPts val="800"/>
              </a:spcBef>
              <a:buFontTx/>
              <a:defRPr b="1" sz="3700">
                <a:solidFill>
                  <a:srgbClr val="1F4E79"/>
                </a:solidFill>
                <a:latin typeface="Candara"/>
                <a:ea typeface="Candara"/>
                <a:cs typeface="Candara"/>
                <a:sym typeface="Candara"/>
              </a:defRPr>
            </a:lvl5pPr>
          </a:lstStyle>
          <a:p>
            <a:pPr/>
            <a:r>
              <a:t>Estilo portada presentación 1, Verdana Negrita 28pt</a:t>
            </a:r>
          </a:p>
          <a:p>
            <a:pPr lvl="1"/>
            <a:r>
              <a:t/>
            </a:r>
          </a:p>
          <a:p>
            <a:pPr lvl="2"/>
            <a:r>
              <a:t/>
            </a:r>
          </a:p>
          <a:p>
            <a:pPr lvl="3"/>
            <a:r>
              <a:t/>
            </a:r>
          </a:p>
          <a:p>
            <a:pPr lvl="4"/>
            <a:r>
              <a:t/>
            </a:r>
          </a:p>
        </p:txBody>
      </p:sp>
      <p:pic>
        <p:nvPicPr>
          <p:cNvPr id="241" name="1 Imagen" descr="1 Imagen"/>
          <p:cNvPicPr>
            <a:picLocks noChangeAspect="1"/>
          </p:cNvPicPr>
          <p:nvPr/>
        </p:nvPicPr>
        <p:blipFill>
          <a:blip r:embed="rId3">
            <a:extLst/>
          </a:blip>
          <a:stretch>
            <a:fillRect/>
          </a:stretch>
        </p:blipFill>
        <p:spPr>
          <a:xfrm>
            <a:off x="558800" y="1"/>
            <a:ext cx="2221402" cy="2012245"/>
          </a:xfrm>
          <a:prstGeom prst="rect">
            <a:avLst/>
          </a:prstGeom>
          <a:ln w="12700">
            <a:miter lim="400000"/>
          </a:ln>
        </p:spPr>
      </p:pic>
      <p:pic>
        <p:nvPicPr>
          <p:cNvPr id="242"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243"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250"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251"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252"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2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ustom Layout">
    <p:spTree>
      <p:nvGrpSpPr>
        <p:cNvPr id="1" name=""/>
        <p:cNvGrpSpPr/>
        <p:nvPr/>
      </p:nvGrpSpPr>
      <p:grpSpPr>
        <a:xfrm>
          <a:off x="0" y="0"/>
          <a:ext cx="0" cy="0"/>
          <a:chOff x="0" y="0"/>
          <a:chExt cx="0" cy="0"/>
        </a:xfrm>
      </p:grpSpPr>
      <p:pic>
        <p:nvPicPr>
          <p:cNvPr id="260"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261"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26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Layout">
    <p:spTree>
      <p:nvGrpSpPr>
        <p:cNvPr id="1" name=""/>
        <p:cNvGrpSpPr/>
        <p:nvPr/>
      </p:nvGrpSpPr>
      <p:grpSpPr>
        <a:xfrm>
          <a:off x="0" y="0"/>
          <a:ext cx="0" cy="0"/>
          <a:chOff x="0" y="0"/>
          <a:chExt cx="0" cy="0"/>
        </a:xfrm>
      </p:grpSpPr>
      <p:pic>
        <p:nvPicPr>
          <p:cNvPr id="269"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270" name="Right Triangle 13"/>
          <p:cNvSpPr/>
          <p:nvPr/>
        </p:nvSpPr>
        <p:spPr>
          <a:xfrm rot="10800000">
            <a:off x="10351097" y="0"/>
            <a:ext cx="1840904"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271" name="Right Triangle 7"/>
          <p:cNvSpPr/>
          <p:nvPr/>
        </p:nvSpPr>
        <p:spPr>
          <a:xfrm>
            <a:off x="1" y="0"/>
            <a:ext cx="1840903"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272" name="Rectangle 12"/>
          <p:cNvSpPr/>
          <p:nvPr/>
        </p:nvSpPr>
        <p:spPr>
          <a:xfrm>
            <a:off x="1840904" y="1316764"/>
            <a:ext cx="9727705" cy="4992556"/>
          </a:xfrm>
          <a:prstGeom prst="rect">
            <a:avLst/>
          </a:prstGeom>
          <a:ln w="25400">
            <a:solidFill>
              <a:schemeClr val="accent1"/>
            </a:solidFill>
          </a:ln>
        </p:spPr>
        <p:txBody>
          <a:bodyPr lIns="45719" rIns="45719" anchor="ctr"/>
          <a:lstStyle/>
          <a:p>
            <a:pPr algn="ctr">
              <a:defRPr sz="2400">
                <a:solidFill>
                  <a:srgbClr val="FFFFFF"/>
                </a:solidFill>
              </a:defRPr>
            </a:pPr>
          </a:p>
        </p:txBody>
      </p:sp>
      <p:pic>
        <p:nvPicPr>
          <p:cNvPr id="273" name="Picture 2" descr="Picture 2"/>
          <p:cNvPicPr>
            <a:picLocks noChangeAspect="1"/>
          </p:cNvPicPr>
          <p:nvPr/>
        </p:nvPicPr>
        <p:blipFill>
          <a:blip r:embed="rId3">
            <a:extLst/>
          </a:blip>
          <a:stretch>
            <a:fillRect/>
          </a:stretch>
        </p:blipFill>
        <p:spPr>
          <a:xfrm>
            <a:off x="482715" y="975127"/>
            <a:ext cx="2622557" cy="2255313"/>
          </a:xfrm>
          <a:prstGeom prst="rect">
            <a:avLst/>
          </a:prstGeom>
          <a:ln w="12700">
            <a:miter lim="400000"/>
          </a:ln>
        </p:spPr>
      </p:pic>
      <p:sp>
        <p:nvSpPr>
          <p:cNvPr id="274"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Slide">
    <p:spTree>
      <p:nvGrpSpPr>
        <p:cNvPr id="1" name=""/>
        <p:cNvGrpSpPr/>
        <p:nvPr/>
      </p:nvGrpSpPr>
      <p:grpSpPr>
        <a:xfrm>
          <a:off x="0" y="0"/>
          <a:ext cx="0" cy="0"/>
          <a:chOff x="0" y="0"/>
          <a:chExt cx="0" cy="0"/>
        </a:xfrm>
      </p:grpSpPr>
      <p:sp>
        <p:nvSpPr>
          <p:cNvPr id="31"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3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pic>
        <p:nvPicPr>
          <p:cNvPr id="281"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282"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28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Diapositiva de título">
    <p:spTree>
      <p:nvGrpSpPr>
        <p:cNvPr id="1" name=""/>
        <p:cNvGrpSpPr/>
        <p:nvPr/>
      </p:nvGrpSpPr>
      <p:grpSpPr>
        <a:xfrm>
          <a:off x="0" y="0"/>
          <a:ext cx="0" cy="0"/>
          <a:chOff x="0" y="0"/>
          <a:chExt cx="0" cy="0"/>
        </a:xfrm>
      </p:grpSpPr>
      <p:pic>
        <p:nvPicPr>
          <p:cNvPr id="290"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291" name="Texto del título"/>
          <p:cNvSpPr txBox="1"/>
          <p:nvPr>
            <p:ph type="title"/>
          </p:nvPr>
        </p:nvSpPr>
        <p:spPr>
          <a:xfrm>
            <a:off x="1524000" y="1122362"/>
            <a:ext cx="9144000" cy="2387601"/>
          </a:xfrm>
          <a:prstGeom prst="rect">
            <a:avLst/>
          </a:prstGeom>
        </p:spPr>
        <p:txBody>
          <a:bodyPr anchor="b">
            <a:normAutofit fontScale="100000" lnSpcReduction="0"/>
          </a:bodyPr>
          <a:lstStyle>
            <a:lvl1pPr>
              <a:defRPr sz="6000"/>
            </a:lvl1pPr>
          </a:lstStyle>
          <a:p>
            <a:pPr/>
            <a:r>
              <a:t>Texto del título</a:t>
            </a:r>
          </a:p>
        </p:txBody>
      </p:sp>
      <p:sp>
        <p:nvSpPr>
          <p:cNvPr id="292" name="Nivel de texto 1…"/>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spcBef>
                <a:spcPts val="500"/>
              </a:spcBef>
              <a:buSzTx/>
              <a:buFontTx/>
              <a:buNone/>
              <a:defRPr sz="2400"/>
            </a:lvl1pPr>
            <a:lvl2pPr marL="0" indent="457200" algn="ctr">
              <a:spcBef>
                <a:spcPts val="500"/>
              </a:spcBef>
              <a:buSzTx/>
              <a:buFontTx/>
              <a:buNone/>
              <a:defRPr sz="2400"/>
            </a:lvl2pPr>
            <a:lvl3pPr marL="0" indent="914400" algn="ctr">
              <a:spcBef>
                <a:spcPts val="500"/>
              </a:spcBef>
              <a:buSzTx/>
              <a:buFontTx/>
              <a:buNone/>
              <a:defRPr sz="2400"/>
            </a:lvl3pPr>
            <a:lvl4pPr marL="0" indent="1371600" algn="ctr">
              <a:spcBef>
                <a:spcPts val="500"/>
              </a:spcBef>
              <a:buSzTx/>
              <a:buFontTx/>
              <a:buNone/>
              <a:defRPr sz="2400"/>
            </a:lvl4pPr>
            <a:lvl5pPr marL="0" indent="1828800" algn="ctr">
              <a:spcBef>
                <a:spcPts val="500"/>
              </a:spcBef>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293" name="Número de diapositiva"/>
          <p:cNvSpPr txBox="1"/>
          <p:nvPr>
            <p:ph type="sldNum" sz="quarter" idx="2"/>
          </p:nvPr>
        </p:nvSpPr>
        <p:spPr>
          <a:xfrm>
            <a:off x="0" y="0"/>
            <a:ext cx="335866" cy="333088"/>
          </a:xfrm>
          <a:prstGeom prst="rect">
            <a:avLst/>
          </a:prstGeom>
        </p:spPr>
        <p:txBody>
          <a:bodyPr anchor="t"/>
          <a:lstStyle>
            <a:lvl1pPr algn="l">
              <a:defRPr sz="18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lo el título">
    <p:spTree>
      <p:nvGrpSpPr>
        <p:cNvPr id="1" name=""/>
        <p:cNvGrpSpPr/>
        <p:nvPr/>
      </p:nvGrpSpPr>
      <p:grpSpPr>
        <a:xfrm>
          <a:off x="0" y="0"/>
          <a:ext cx="0" cy="0"/>
          <a:chOff x="0" y="0"/>
          <a:chExt cx="0" cy="0"/>
        </a:xfrm>
      </p:grpSpPr>
      <p:pic>
        <p:nvPicPr>
          <p:cNvPr id="300"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301" name="Texto del título"/>
          <p:cNvSpPr txBox="1"/>
          <p:nvPr>
            <p:ph type="title"/>
          </p:nvPr>
        </p:nvSpPr>
        <p:spPr>
          <a:xfrm>
            <a:off x="838200" y="365125"/>
            <a:ext cx="10515600" cy="1325563"/>
          </a:xfrm>
          <a:prstGeom prst="rect">
            <a:avLst/>
          </a:prstGeom>
        </p:spPr>
        <p:txBody>
          <a:bodyPr anchor="t">
            <a:normAutofit fontScale="100000" lnSpcReduction="0"/>
          </a:bodyPr>
          <a:lstStyle/>
          <a:p>
            <a:pPr/>
            <a:r>
              <a:t>Texto del título</a:t>
            </a:r>
          </a:p>
        </p:txBody>
      </p:sp>
      <p:sp>
        <p:nvSpPr>
          <p:cNvPr id="302"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309" name="10 Conector recto"/>
          <p:cNvSpPr/>
          <p:nvPr/>
        </p:nvSpPr>
        <p:spPr>
          <a:xfrm>
            <a:off x="336000" y="647308"/>
            <a:ext cx="11520000" cy="1"/>
          </a:xfrm>
          <a:prstGeom prst="line">
            <a:avLst/>
          </a:prstGeom>
          <a:ln w="19050">
            <a:solidFill>
              <a:srgbClr val="A6A6A6"/>
            </a:solidFill>
            <a:prstDash val="sysDot"/>
            <a:miter/>
          </a:ln>
        </p:spPr>
        <p:txBody>
          <a:bodyPr lIns="45719" rIns="45719"/>
          <a:lstStyle/>
          <a:p>
            <a:pPr/>
          </a:p>
        </p:txBody>
      </p:sp>
      <p:pic>
        <p:nvPicPr>
          <p:cNvPr id="310"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31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pic>
        <p:nvPicPr>
          <p:cNvPr id="318"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19"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pic>
        <p:nvPicPr>
          <p:cNvPr id="320" name="1 Imagen" descr="1 Imagen"/>
          <p:cNvPicPr>
            <a:picLocks noChangeAspect="1"/>
          </p:cNvPicPr>
          <p:nvPr/>
        </p:nvPicPr>
        <p:blipFill>
          <a:blip r:embed="rId3">
            <a:extLst/>
          </a:blip>
          <a:stretch>
            <a:fillRect/>
          </a:stretch>
        </p:blipFill>
        <p:spPr>
          <a:xfrm>
            <a:off x="558800" y="1"/>
            <a:ext cx="2221402" cy="2012245"/>
          </a:xfrm>
          <a:prstGeom prst="rect">
            <a:avLst/>
          </a:prstGeom>
          <a:ln w="12700">
            <a:miter lim="400000"/>
          </a:ln>
        </p:spPr>
      </p:pic>
      <p:pic>
        <p:nvPicPr>
          <p:cNvPr id="321"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22"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cabezado de sección">
    <p:spTree>
      <p:nvGrpSpPr>
        <p:cNvPr id="1" name=""/>
        <p:cNvGrpSpPr/>
        <p:nvPr/>
      </p:nvGrpSpPr>
      <p:grpSpPr>
        <a:xfrm>
          <a:off x="0" y="0"/>
          <a:ext cx="0" cy="0"/>
          <a:chOff x="0" y="0"/>
          <a:chExt cx="0" cy="0"/>
        </a:xfrm>
      </p:grpSpPr>
      <p:pic>
        <p:nvPicPr>
          <p:cNvPr id="329"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30" name="Rectangle 7"/>
          <p:cNvSpPr txBox="1"/>
          <p:nvPr/>
        </p:nvSpPr>
        <p:spPr>
          <a:xfrm>
            <a:off x="170708" y="158234"/>
            <a:ext cx="3491972" cy="4970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BFBFBF"/>
                </a:solidFill>
              </a:defRPr>
            </a:lvl1pPr>
          </a:lstStyle>
          <a:p>
            <a:pPr/>
            <a:r>
              <a:t>Imagen Referencial</a:t>
            </a:r>
          </a:p>
        </p:txBody>
      </p:sp>
      <p:sp>
        <p:nvSpPr>
          <p:cNvPr id="331"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332"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pic>
        <p:nvPicPr>
          <p:cNvPr id="339"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40" name="Rectangle 7"/>
          <p:cNvSpPr txBox="1"/>
          <p:nvPr/>
        </p:nvSpPr>
        <p:spPr>
          <a:xfrm>
            <a:off x="170708" y="158234"/>
            <a:ext cx="3491972" cy="4970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BFBFBF"/>
                </a:solidFill>
              </a:defRPr>
            </a:lvl1pPr>
          </a:lstStyle>
          <a:p>
            <a:pPr/>
            <a:r>
              <a:t>Imagen Referencial</a:t>
            </a:r>
          </a:p>
        </p:txBody>
      </p:sp>
      <p:sp>
        <p:nvSpPr>
          <p:cNvPr id="341"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342"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Section Header">
    <p:spTree>
      <p:nvGrpSpPr>
        <p:cNvPr id="1" name=""/>
        <p:cNvGrpSpPr/>
        <p:nvPr/>
      </p:nvGrpSpPr>
      <p:grpSpPr>
        <a:xfrm>
          <a:off x="0" y="0"/>
          <a:ext cx="0" cy="0"/>
          <a:chOff x="0" y="0"/>
          <a:chExt cx="0" cy="0"/>
        </a:xfrm>
      </p:grpSpPr>
      <p:pic>
        <p:nvPicPr>
          <p:cNvPr id="349"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50"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351"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358"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59"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360"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ustom Layout">
    <p:spTree>
      <p:nvGrpSpPr>
        <p:cNvPr id="1" name=""/>
        <p:cNvGrpSpPr/>
        <p:nvPr/>
      </p:nvGrpSpPr>
      <p:grpSpPr>
        <a:xfrm>
          <a:off x="0" y="0"/>
          <a:ext cx="0" cy="0"/>
          <a:chOff x="0" y="0"/>
          <a:chExt cx="0" cy="0"/>
        </a:xfrm>
      </p:grpSpPr>
      <p:pic>
        <p:nvPicPr>
          <p:cNvPr id="367"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68" name="Nivel de texto 1…"/>
          <p:cNvSpPr txBox="1"/>
          <p:nvPr>
            <p:ph type="body" sz="half" idx="1" hasCustomPrompt="1"/>
          </p:nvPr>
        </p:nvSpPr>
        <p:spPr>
          <a:xfrm>
            <a:off x="4639736" y="3035300"/>
            <a:ext cx="7010401" cy="3236700"/>
          </a:xfrm>
          <a:prstGeom prst="rect">
            <a:avLst/>
          </a:prstGeom>
        </p:spPr>
        <p:txBody>
          <a:bodyPr>
            <a:normAutofit fontScale="100000" lnSpcReduction="0"/>
          </a:bodyPr>
          <a:lstStyle>
            <a:lvl1pPr marL="0" indent="0" defTabSz="609570">
              <a:spcBef>
                <a:spcPts val="400"/>
              </a:spcBef>
              <a:buSzTx/>
              <a:buFontTx/>
              <a:buNone/>
              <a:defRPr sz="2000">
                <a:latin typeface="Verdana"/>
                <a:ea typeface="Verdana"/>
                <a:cs typeface="Verdana"/>
                <a:sym typeface="Verdana"/>
              </a:defRPr>
            </a:lvl1pPr>
            <a:lvl2pPr marL="927076" indent="-317491" defTabSz="609570">
              <a:spcBef>
                <a:spcPts val="400"/>
              </a:spcBef>
              <a:buFontTx/>
              <a:defRPr sz="2000">
                <a:latin typeface="Verdana"/>
                <a:ea typeface="Verdana"/>
                <a:cs typeface="Verdana"/>
                <a:sym typeface="Verdana"/>
              </a:defRPr>
            </a:lvl2pPr>
            <a:lvl3pPr marL="1473163" indent="-253993" defTabSz="609570">
              <a:spcBef>
                <a:spcPts val="400"/>
              </a:spcBef>
              <a:buFontTx/>
              <a:defRPr sz="2000">
                <a:latin typeface="Verdana"/>
                <a:ea typeface="Verdana"/>
                <a:cs typeface="Verdana"/>
                <a:sym typeface="Verdana"/>
              </a:defRPr>
            </a:lvl3pPr>
            <a:lvl4pPr marL="2063210" indent="-234455" defTabSz="609570">
              <a:spcBef>
                <a:spcPts val="400"/>
              </a:spcBef>
              <a:buFontTx/>
              <a:defRPr sz="2000">
                <a:latin typeface="Verdana"/>
                <a:ea typeface="Verdana"/>
                <a:cs typeface="Verdana"/>
                <a:sym typeface="Verdana"/>
              </a:defRPr>
            </a:lvl4pPr>
            <a:lvl5pPr marL="2672794" indent="-234455" defTabSz="609570">
              <a:spcBef>
                <a:spcPts val="400"/>
              </a:spcBef>
              <a:buFontTx/>
              <a:defRPr sz="2000">
                <a:latin typeface="Verdana"/>
                <a:ea typeface="Verdana"/>
                <a:cs typeface="Verdana"/>
                <a:sym typeface="Verdana"/>
              </a:defRPr>
            </a:lvl5pPr>
          </a:lstStyle>
          <a:p>
            <a:pPr/>
            <a:r>
              <a:t>Contenido de la slide en dos columnas de texto. Verdana 15pt. </a:t>
            </a:r>
          </a:p>
          <a:p>
            <a:pPr lvl="1"/>
            <a:r>
              <a:t/>
            </a:r>
          </a:p>
          <a:p>
            <a:pPr lvl="2"/>
            <a:r>
              <a:t/>
            </a:r>
          </a:p>
          <a:p>
            <a:pPr lvl="3"/>
            <a:r>
              <a:t/>
            </a:r>
          </a:p>
          <a:p>
            <a:pPr lvl="4"/>
            <a:r>
              <a:t/>
            </a:r>
          </a:p>
        </p:txBody>
      </p:sp>
      <p:sp>
        <p:nvSpPr>
          <p:cNvPr id="369" name="Número de diapositiva"/>
          <p:cNvSpPr txBox="1"/>
          <p:nvPr>
            <p:ph type="sldNum" sz="quarter" idx="2"/>
          </p:nvPr>
        </p:nvSpPr>
        <p:spPr>
          <a:xfrm>
            <a:off x="11744826" y="6415394"/>
            <a:ext cx="237342" cy="231141"/>
          </a:xfrm>
          <a:prstGeom prst="rect">
            <a:avLst/>
          </a:prstGeom>
        </p:spPr>
        <p:txBody>
          <a:bodyPr anchor="t"/>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ustom Layout">
    <p:spTree>
      <p:nvGrpSpPr>
        <p:cNvPr id="1" name=""/>
        <p:cNvGrpSpPr/>
        <p:nvPr/>
      </p:nvGrpSpPr>
      <p:grpSpPr>
        <a:xfrm>
          <a:off x="0" y="0"/>
          <a:ext cx="0" cy="0"/>
          <a:chOff x="0" y="0"/>
          <a:chExt cx="0" cy="0"/>
        </a:xfrm>
      </p:grpSpPr>
      <p:sp>
        <p:nvSpPr>
          <p:cNvPr id="3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pic>
        <p:nvPicPr>
          <p:cNvPr id="376"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377"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1F4E79"/>
                </a:solidFill>
                <a:latin typeface="Candara"/>
                <a:ea typeface="Candara"/>
                <a:cs typeface="Candara"/>
                <a:sym typeface="Candara"/>
              </a:defRPr>
            </a:lvl1pPr>
            <a:lvl2pPr marL="990575" indent="-380990">
              <a:spcBef>
                <a:spcPts val="800"/>
              </a:spcBef>
              <a:buFontTx/>
              <a:defRPr b="1" sz="3700">
                <a:solidFill>
                  <a:srgbClr val="1F4E79"/>
                </a:solidFill>
                <a:latin typeface="Candara"/>
                <a:ea typeface="Candara"/>
                <a:cs typeface="Candara"/>
                <a:sym typeface="Candara"/>
              </a:defRPr>
            </a:lvl2pPr>
            <a:lvl3pPr marL="1571585" indent="-352415">
              <a:spcBef>
                <a:spcPts val="800"/>
              </a:spcBef>
              <a:buFontTx/>
              <a:defRPr b="1" sz="3700">
                <a:solidFill>
                  <a:srgbClr val="1F4E79"/>
                </a:solidFill>
                <a:latin typeface="Candara"/>
                <a:ea typeface="Candara"/>
                <a:cs typeface="Candara"/>
                <a:sym typeface="Candara"/>
              </a:defRPr>
            </a:lvl3pPr>
            <a:lvl4pPr marL="2262497" indent="-433742">
              <a:spcBef>
                <a:spcPts val="800"/>
              </a:spcBef>
              <a:buFontTx/>
              <a:defRPr b="1" sz="3700">
                <a:solidFill>
                  <a:srgbClr val="1F4E79"/>
                </a:solidFill>
                <a:latin typeface="Candara"/>
                <a:ea typeface="Candara"/>
                <a:cs typeface="Candara"/>
                <a:sym typeface="Candara"/>
              </a:defRPr>
            </a:lvl4pPr>
            <a:lvl5pPr marL="2872081" indent="-433742">
              <a:spcBef>
                <a:spcPts val="800"/>
              </a:spcBef>
              <a:buFontTx/>
              <a:defRPr b="1" sz="3700">
                <a:solidFill>
                  <a:srgbClr val="1F4E79"/>
                </a:solidFill>
                <a:latin typeface="Candara"/>
                <a:ea typeface="Candara"/>
                <a:cs typeface="Candara"/>
                <a:sym typeface="Candara"/>
              </a:defRPr>
            </a:lvl5pPr>
          </a:lstStyle>
          <a:p>
            <a:pPr/>
            <a:r>
              <a:t>Estilo portada presentación 1, Verdana Negrita 28pt</a:t>
            </a:r>
          </a:p>
          <a:p>
            <a:pPr lvl="1"/>
            <a:r>
              <a:t/>
            </a:r>
          </a:p>
          <a:p>
            <a:pPr lvl="2"/>
            <a:r>
              <a:t/>
            </a:r>
          </a:p>
          <a:p>
            <a:pPr lvl="3"/>
            <a:r>
              <a:t/>
            </a:r>
          </a:p>
          <a:p>
            <a:pPr lvl="4"/>
            <a:r>
              <a:t/>
            </a:r>
          </a:p>
        </p:txBody>
      </p:sp>
      <p:pic>
        <p:nvPicPr>
          <p:cNvPr id="378" name="1 Imagen" descr="1 Imagen"/>
          <p:cNvPicPr>
            <a:picLocks noChangeAspect="1"/>
          </p:cNvPicPr>
          <p:nvPr/>
        </p:nvPicPr>
        <p:blipFill>
          <a:blip r:embed="rId3">
            <a:extLst/>
          </a:blip>
          <a:stretch>
            <a:fillRect/>
          </a:stretch>
        </p:blipFill>
        <p:spPr>
          <a:xfrm>
            <a:off x="558800" y="1"/>
            <a:ext cx="2221402" cy="2012245"/>
          </a:xfrm>
          <a:prstGeom prst="rect">
            <a:avLst/>
          </a:prstGeom>
          <a:ln w="12700">
            <a:miter lim="400000"/>
          </a:ln>
        </p:spPr>
      </p:pic>
      <p:pic>
        <p:nvPicPr>
          <p:cNvPr id="379"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380"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seño personalizado">
    <p:spTree>
      <p:nvGrpSpPr>
        <p:cNvPr id="1" name=""/>
        <p:cNvGrpSpPr/>
        <p:nvPr/>
      </p:nvGrpSpPr>
      <p:grpSpPr>
        <a:xfrm>
          <a:off x="0" y="0"/>
          <a:ext cx="0" cy="0"/>
          <a:chOff x="0" y="0"/>
          <a:chExt cx="0" cy="0"/>
        </a:xfrm>
      </p:grpSpPr>
      <p:pic>
        <p:nvPicPr>
          <p:cNvPr id="387"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388"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38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ustom Layout">
    <p:spTree>
      <p:nvGrpSpPr>
        <p:cNvPr id="1" name=""/>
        <p:cNvGrpSpPr/>
        <p:nvPr/>
      </p:nvGrpSpPr>
      <p:grpSpPr>
        <a:xfrm>
          <a:off x="0" y="0"/>
          <a:ext cx="0" cy="0"/>
          <a:chOff x="0" y="0"/>
          <a:chExt cx="0" cy="0"/>
        </a:xfrm>
      </p:grpSpPr>
      <p:pic>
        <p:nvPicPr>
          <p:cNvPr id="396"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397"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39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Layout">
    <p:spTree>
      <p:nvGrpSpPr>
        <p:cNvPr id="1" name=""/>
        <p:cNvGrpSpPr/>
        <p:nvPr/>
      </p:nvGrpSpPr>
      <p:grpSpPr>
        <a:xfrm>
          <a:off x="0" y="0"/>
          <a:ext cx="0" cy="0"/>
          <a:chOff x="0" y="0"/>
          <a:chExt cx="0" cy="0"/>
        </a:xfrm>
      </p:grpSpPr>
      <p:pic>
        <p:nvPicPr>
          <p:cNvPr id="405"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406" name="Right Triangle 13"/>
          <p:cNvSpPr/>
          <p:nvPr/>
        </p:nvSpPr>
        <p:spPr>
          <a:xfrm rot="10800000">
            <a:off x="10351097" y="0"/>
            <a:ext cx="1840904"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407" name="Right Triangle 7"/>
          <p:cNvSpPr/>
          <p:nvPr/>
        </p:nvSpPr>
        <p:spPr>
          <a:xfrm>
            <a:off x="1" y="0"/>
            <a:ext cx="1840903"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408" name="Rectangle 12"/>
          <p:cNvSpPr/>
          <p:nvPr/>
        </p:nvSpPr>
        <p:spPr>
          <a:xfrm>
            <a:off x="1840904" y="1316764"/>
            <a:ext cx="9727705" cy="4992556"/>
          </a:xfrm>
          <a:prstGeom prst="rect">
            <a:avLst/>
          </a:prstGeom>
          <a:ln w="25400">
            <a:solidFill>
              <a:schemeClr val="accent1"/>
            </a:solidFill>
          </a:ln>
        </p:spPr>
        <p:txBody>
          <a:bodyPr lIns="45719" rIns="45719" anchor="ctr"/>
          <a:lstStyle/>
          <a:p>
            <a:pPr algn="ctr">
              <a:defRPr sz="2400">
                <a:solidFill>
                  <a:srgbClr val="FFFFFF"/>
                </a:solidFill>
              </a:defRPr>
            </a:pPr>
          </a:p>
        </p:txBody>
      </p:sp>
      <p:pic>
        <p:nvPicPr>
          <p:cNvPr id="409" name="Picture 2" descr="Picture 2"/>
          <p:cNvPicPr>
            <a:picLocks noChangeAspect="1"/>
          </p:cNvPicPr>
          <p:nvPr/>
        </p:nvPicPr>
        <p:blipFill>
          <a:blip r:embed="rId3">
            <a:extLst/>
          </a:blip>
          <a:stretch>
            <a:fillRect/>
          </a:stretch>
        </p:blipFill>
        <p:spPr>
          <a:xfrm>
            <a:off x="482715" y="975127"/>
            <a:ext cx="2622557" cy="2255313"/>
          </a:xfrm>
          <a:prstGeom prst="rect">
            <a:avLst/>
          </a:prstGeom>
          <a:ln w="12700">
            <a:miter lim="400000"/>
          </a:ln>
        </p:spPr>
      </p:pic>
      <p:sp>
        <p:nvSpPr>
          <p:cNvPr id="410"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pic>
        <p:nvPicPr>
          <p:cNvPr id="417" name="Picture 16" descr="Picture 16"/>
          <p:cNvPicPr>
            <a:picLocks noChangeAspect="1"/>
          </p:cNvPicPr>
          <p:nvPr/>
        </p:nvPicPr>
        <p:blipFill>
          <a:blip r:embed="rId2">
            <a:extLst/>
          </a:blip>
          <a:stretch>
            <a:fillRect/>
          </a:stretch>
        </p:blipFill>
        <p:spPr>
          <a:xfrm>
            <a:off x="541867" y="6692900"/>
            <a:ext cx="2709335" cy="177800"/>
          </a:xfrm>
          <a:prstGeom prst="rect">
            <a:avLst/>
          </a:prstGeom>
          <a:ln w="12700">
            <a:miter lim="400000"/>
          </a:ln>
        </p:spPr>
      </p:pic>
      <p:sp>
        <p:nvSpPr>
          <p:cNvPr id="418" name="Nivel de texto 1…"/>
          <p:cNvSpPr txBox="1"/>
          <p:nvPr>
            <p:ph type="body" sz="quarter" idx="1" hasCustomPrompt="1"/>
          </p:nvPr>
        </p:nvSpPr>
        <p:spPr>
          <a:xfrm>
            <a:off x="4250268" y="2582490"/>
            <a:ext cx="7941734" cy="1027546"/>
          </a:xfrm>
          <a:prstGeom prst="rect">
            <a:avLst/>
          </a:prstGeom>
        </p:spPr>
        <p:txBody>
          <a:bodyPr>
            <a:normAutofit fontScale="100000" lnSpcReduction="0"/>
          </a:bodyPr>
          <a:lstStyle>
            <a:lvl1pPr marL="0" indent="0" defTabSz="457189">
              <a:spcBef>
                <a:spcPts val="600"/>
              </a:spcBef>
              <a:buSzTx/>
              <a:buFontTx/>
              <a:buNone/>
              <a:defRPr b="1" sz="2800">
                <a:solidFill>
                  <a:srgbClr val="4F81BD"/>
                </a:solidFill>
                <a:latin typeface="Verdana"/>
                <a:ea typeface="Verdana"/>
                <a:cs typeface="Verdana"/>
                <a:sym typeface="Verdana"/>
              </a:defRPr>
            </a:lvl1pPr>
            <a:lvl2pPr marL="742931" indent="-285743" defTabSz="457189">
              <a:spcBef>
                <a:spcPts val="600"/>
              </a:spcBef>
              <a:buFontTx/>
              <a:defRPr b="1" sz="2800">
                <a:solidFill>
                  <a:srgbClr val="4F81BD"/>
                </a:solidFill>
                <a:latin typeface="Verdana"/>
                <a:ea typeface="Verdana"/>
                <a:cs typeface="Verdana"/>
                <a:sym typeface="Verdana"/>
              </a:defRPr>
            </a:lvl2pPr>
            <a:lvl3pPr marL="1181069" indent="-266692" defTabSz="457189">
              <a:spcBef>
                <a:spcPts val="600"/>
              </a:spcBef>
              <a:buFontTx/>
              <a:defRPr b="1" sz="2800">
                <a:solidFill>
                  <a:srgbClr val="4F81BD"/>
                </a:solidFill>
                <a:latin typeface="Verdana"/>
                <a:ea typeface="Verdana"/>
                <a:cs typeface="Verdana"/>
                <a:sym typeface="Verdana"/>
              </a:defRPr>
            </a:lvl3pPr>
            <a:lvl4pPr marL="1691597" indent="-320031" defTabSz="457189">
              <a:spcBef>
                <a:spcPts val="600"/>
              </a:spcBef>
              <a:buFontTx/>
              <a:defRPr b="1" sz="2800">
                <a:solidFill>
                  <a:srgbClr val="4F81BD"/>
                </a:solidFill>
                <a:latin typeface="Verdana"/>
                <a:ea typeface="Verdana"/>
                <a:cs typeface="Verdana"/>
                <a:sym typeface="Verdana"/>
              </a:defRPr>
            </a:lvl4pPr>
            <a:lvl5pPr marL="2148786" indent="-320031" defTabSz="457189">
              <a:spcBef>
                <a:spcPts val="600"/>
              </a:spcBef>
              <a:buFontTx/>
              <a:defRPr b="1" sz="28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pic>
        <p:nvPicPr>
          <p:cNvPr id="419" name="1 Imagen" descr="1 Imagen"/>
          <p:cNvPicPr>
            <a:picLocks noChangeAspect="1"/>
          </p:cNvPicPr>
          <p:nvPr/>
        </p:nvPicPr>
        <p:blipFill>
          <a:blip r:embed="rId3">
            <a:extLst/>
          </a:blip>
          <a:stretch>
            <a:fillRect/>
          </a:stretch>
        </p:blipFill>
        <p:spPr>
          <a:xfrm>
            <a:off x="558800" y="0"/>
            <a:ext cx="2691853" cy="1828800"/>
          </a:xfrm>
          <a:prstGeom prst="rect">
            <a:avLst/>
          </a:prstGeom>
          <a:ln w="12700">
            <a:miter lim="400000"/>
          </a:ln>
        </p:spPr>
      </p:pic>
      <p:sp>
        <p:nvSpPr>
          <p:cNvPr id="420"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seño personalizado">
    <p:spTree>
      <p:nvGrpSpPr>
        <p:cNvPr id="1" name=""/>
        <p:cNvGrpSpPr/>
        <p:nvPr/>
      </p:nvGrpSpPr>
      <p:grpSpPr>
        <a:xfrm>
          <a:off x="0" y="0"/>
          <a:ext cx="0" cy="0"/>
          <a:chOff x="0" y="0"/>
          <a:chExt cx="0" cy="0"/>
        </a:xfrm>
      </p:grpSpPr>
      <p:pic>
        <p:nvPicPr>
          <p:cNvPr id="427" name="Picture 16" descr="Picture 16"/>
          <p:cNvPicPr>
            <a:picLocks noChangeAspect="1"/>
          </p:cNvPicPr>
          <p:nvPr/>
        </p:nvPicPr>
        <p:blipFill>
          <a:blip r:embed="rId2">
            <a:extLst/>
          </a:blip>
          <a:stretch>
            <a:fillRect/>
          </a:stretch>
        </p:blipFill>
        <p:spPr>
          <a:xfrm>
            <a:off x="541867" y="6692900"/>
            <a:ext cx="2709335" cy="177800"/>
          </a:xfrm>
          <a:prstGeom prst="rect">
            <a:avLst/>
          </a:prstGeom>
          <a:ln w="12700">
            <a:miter lim="400000"/>
          </a:ln>
        </p:spPr>
      </p:pic>
      <p:pic>
        <p:nvPicPr>
          <p:cNvPr id="428" name="Picture 8" descr="Picture 8"/>
          <p:cNvPicPr>
            <a:picLocks noChangeAspect="1"/>
          </p:cNvPicPr>
          <p:nvPr/>
        </p:nvPicPr>
        <p:blipFill>
          <a:blip r:embed="rId2">
            <a:extLst/>
          </a:blip>
          <a:stretch>
            <a:fillRect/>
          </a:stretch>
        </p:blipFill>
        <p:spPr>
          <a:xfrm>
            <a:off x="541867" y="0"/>
            <a:ext cx="2709335" cy="177800"/>
          </a:xfrm>
          <a:prstGeom prst="rect">
            <a:avLst/>
          </a:prstGeom>
          <a:ln w="12700">
            <a:miter lim="400000"/>
          </a:ln>
        </p:spPr>
      </p:pic>
      <p:sp>
        <p:nvSpPr>
          <p:cNvPr id="429" name="Número de diapositiva"/>
          <p:cNvSpPr txBox="1"/>
          <p:nvPr>
            <p:ph type="sldNum" sz="quarter" idx="2"/>
          </p:nvPr>
        </p:nvSpPr>
        <p:spPr>
          <a:xfrm>
            <a:off x="11534243" y="6475874"/>
            <a:ext cx="237342" cy="231141"/>
          </a:xfrm>
          <a:prstGeom prst="rect">
            <a:avLst/>
          </a:prstGeom>
        </p:spPr>
        <p:txBody>
          <a:bodyPr anchor="t"/>
          <a:lstStyle>
            <a:lvl1pPr>
              <a:defRPr sz="10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lo el título">
    <p:spTree>
      <p:nvGrpSpPr>
        <p:cNvPr id="1" name=""/>
        <p:cNvGrpSpPr/>
        <p:nvPr/>
      </p:nvGrpSpPr>
      <p:grpSpPr>
        <a:xfrm>
          <a:off x="0" y="0"/>
          <a:ext cx="0" cy="0"/>
          <a:chOff x="0" y="0"/>
          <a:chExt cx="0" cy="0"/>
        </a:xfrm>
      </p:grpSpPr>
      <p:pic>
        <p:nvPicPr>
          <p:cNvPr id="436" name="Picture 16" descr="Picture 16"/>
          <p:cNvPicPr>
            <a:picLocks noChangeAspect="1"/>
          </p:cNvPicPr>
          <p:nvPr/>
        </p:nvPicPr>
        <p:blipFill>
          <a:blip r:embed="rId2">
            <a:extLst/>
          </a:blip>
          <a:stretch>
            <a:fillRect/>
          </a:stretch>
        </p:blipFill>
        <p:spPr>
          <a:xfrm>
            <a:off x="541867" y="6692900"/>
            <a:ext cx="2709335" cy="177800"/>
          </a:xfrm>
          <a:prstGeom prst="rect">
            <a:avLst/>
          </a:prstGeom>
          <a:ln w="12700">
            <a:miter lim="400000"/>
          </a:ln>
        </p:spPr>
      </p:pic>
      <p:sp>
        <p:nvSpPr>
          <p:cNvPr id="437"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General Slide">
    <p:spTree>
      <p:nvGrpSpPr>
        <p:cNvPr id="1" name=""/>
        <p:cNvGrpSpPr/>
        <p:nvPr/>
      </p:nvGrpSpPr>
      <p:grpSpPr>
        <a:xfrm>
          <a:off x="0" y="0"/>
          <a:ext cx="0" cy="0"/>
          <a:chOff x="0" y="0"/>
          <a:chExt cx="0" cy="0"/>
        </a:xfrm>
      </p:grpSpPr>
      <p:pic>
        <p:nvPicPr>
          <p:cNvPr id="444" name="Picture 16" descr="Picture 16"/>
          <p:cNvPicPr>
            <a:picLocks noChangeAspect="1"/>
          </p:cNvPicPr>
          <p:nvPr/>
        </p:nvPicPr>
        <p:blipFill>
          <a:blip r:embed="rId2">
            <a:extLst/>
          </a:blip>
          <a:stretch>
            <a:fillRect/>
          </a:stretch>
        </p:blipFill>
        <p:spPr>
          <a:xfrm>
            <a:off x="541867" y="6692900"/>
            <a:ext cx="2709335" cy="177800"/>
          </a:xfrm>
          <a:prstGeom prst="rect">
            <a:avLst/>
          </a:prstGeom>
          <a:ln w="12700">
            <a:miter lim="400000"/>
          </a:ln>
        </p:spPr>
      </p:pic>
      <p:sp>
        <p:nvSpPr>
          <p:cNvPr id="445"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pic>
        <p:nvPicPr>
          <p:cNvPr id="452" name="Picture 16" descr="Picture 16"/>
          <p:cNvPicPr>
            <a:picLocks noChangeAspect="1"/>
          </p:cNvPicPr>
          <p:nvPr/>
        </p:nvPicPr>
        <p:blipFill>
          <a:blip r:embed="rId2">
            <a:extLst/>
          </a:blip>
          <a:stretch>
            <a:fillRect/>
          </a:stretch>
        </p:blipFill>
        <p:spPr>
          <a:xfrm>
            <a:off x="541867" y="6692900"/>
            <a:ext cx="2709335" cy="177800"/>
          </a:xfrm>
          <a:prstGeom prst="rect">
            <a:avLst/>
          </a:prstGeom>
          <a:ln w="12700">
            <a:miter lim="400000"/>
          </a:ln>
        </p:spPr>
      </p:pic>
      <p:sp>
        <p:nvSpPr>
          <p:cNvPr id="453" name="Número de diapositiva"/>
          <p:cNvSpPr txBox="1"/>
          <p:nvPr>
            <p:ph type="sldNum" sz="quarter" idx="2"/>
          </p:nvPr>
        </p:nvSpPr>
        <p:spPr>
          <a:xfrm>
            <a:off x="9072033" y="6527800"/>
            <a:ext cx="335866" cy="333089"/>
          </a:xfrm>
          <a:prstGeom prst="rect">
            <a:avLst/>
          </a:prstGeom>
        </p:spPr>
        <p:txBody>
          <a:bodyPr anchor="t"/>
          <a:lstStyle>
            <a:lvl1pPr algn="l">
              <a:defRPr sz="18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n blanco">
    <p:spTree>
      <p:nvGrpSpPr>
        <p:cNvPr id="1" name=""/>
        <p:cNvGrpSpPr/>
        <p:nvPr/>
      </p:nvGrpSpPr>
      <p:grpSpPr>
        <a:xfrm>
          <a:off x="0" y="0"/>
          <a:ext cx="0" cy="0"/>
          <a:chOff x="0" y="0"/>
          <a:chExt cx="0" cy="0"/>
        </a:xfrm>
      </p:grpSpPr>
      <p:pic>
        <p:nvPicPr>
          <p:cNvPr id="460" name="Picture 16" descr="Picture 16"/>
          <p:cNvPicPr>
            <a:picLocks noChangeAspect="1"/>
          </p:cNvPicPr>
          <p:nvPr/>
        </p:nvPicPr>
        <p:blipFill>
          <a:blip r:embed="rId2">
            <a:extLst/>
          </a:blip>
          <a:stretch>
            <a:fillRect/>
          </a:stretch>
        </p:blipFill>
        <p:spPr>
          <a:xfrm>
            <a:off x="541867" y="6692900"/>
            <a:ext cx="2709335" cy="177800"/>
          </a:xfrm>
          <a:prstGeom prst="rect">
            <a:avLst/>
          </a:prstGeom>
          <a:ln w="12700">
            <a:miter lim="400000"/>
          </a:ln>
        </p:spPr>
      </p:pic>
      <p:sp>
        <p:nvSpPr>
          <p:cNvPr id="461"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Layout">
    <p:spTree>
      <p:nvGrpSpPr>
        <p:cNvPr id="1" name=""/>
        <p:cNvGrpSpPr/>
        <p:nvPr/>
      </p:nvGrpSpPr>
      <p:grpSpPr>
        <a:xfrm>
          <a:off x="0" y="0"/>
          <a:ext cx="0" cy="0"/>
          <a:chOff x="0" y="0"/>
          <a:chExt cx="0" cy="0"/>
        </a:xfrm>
      </p:grpSpPr>
      <p:sp>
        <p:nvSpPr>
          <p:cNvPr id="46" name="Picture 16"/>
          <p:cNvSpPr/>
          <p:nvPr/>
        </p:nvSpPr>
        <p:spPr>
          <a:xfrm>
            <a:off x="541867" y="6656438"/>
            <a:ext cx="2235828" cy="195636"/>
          </a:xfrm>
          <a:prstGeom prst="rect">
            <a:avLst/>
          </a:prstGeom>
          <a:ln w="12700">
            <a:miter lim="400000"/>
          </a:ln>
        </p:spPr>
        <p:txBody>
          <a:bodyPr lIns="45719" rIns="45719" anchor="ctr"/>
          <a:lstStyle/>
          <a:p>
            <a:pPr/>
          </a:p>
        </p:txBody>
      </p:sp>
      <p:sp>
        <p:nvSpPr>
          <p:cNvPr id="47" name="Right Triangle 13"/>
          <p:cNvSpPr/>
          <p:nvPr/>
        </p:nvSpPr>
        <p:spPr>
          <a:xfrm rot="10800000">
            <a:off x="10351097" y="0"/>
            <a:ext cx="1840904"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48" name="Right Triangle 7"/>
          <p:cNvSpPr/>
          <p:nvPr/>
        </p:nvSpPr>
        <p:spPr>
          <a:xfrm>
            <a:off x="1" y="0"/>
            <a:ext cx="1840903"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49" name="Rectangle 12"/>
          <p:cNvSpPr/>
          <p:nvPr/>
        </p:nvSpPr>
        <p:spPr>
          <a:xfrm>
            <a:off x="1840904" y="1316764"/>
            <a:ext cx="9727705" cy="4992556"/>
          </a:xfrm>
          <a:prstGeom prst="rect">
            <a:avLst/>
          </a:prstGeom>
          <a:ln w="25400">
            <a:solidFill>
              <a:schemeClr val="accent1"/>
            </a:solidFill>
          </a:ln>
        </p:spPr>
        <p:txBody>
          <a:bodyPr lIns="45719" rIns="45719" anchor="ctr"/>
          <a:lstStyle/>
          <a:p>
            <a:pPr algn="ctr">
              <a:defRPr sz="2400">
                <a:solidFill>
                  <a:srgbClr val="FFFFFF"/>
                </a:solidFill>
              </a:defRPr>
            </a:pPr>
          </a:p>
        </p:txBody>
      </p:sp>
      <p:sp>
        <p:nvSpPr>
          <p:cNvPr id="50" name="Picture 2"/>
          <p:cNvSpPr/>
          <p:nvPr/>
        </p:nvSpPr>
        <p:spPr>
          <a:xfrm>
            <a:off x="482715" y="975127"/>
            <a:ext cx="2622557" cy="2255313"/>
          </a:xfrm>
          <a:prstGeom prst="rect">
            <a:avLst/>
          </a:prstGeom>
          <a:ln w="12700">
            <a:miter lim="400000"/>
          </a:ln>
        </p:spPr>
        <p:txBody>
          <a:bodyPr lIns="45719" rIns="45719" anchor="ctr"/>
          <a:lstStyle/>
          <a:p>
            <a:pPr/>
          </a:p>
        </p:txBody>
      </p:sp>
      <p:sp>
        <p:nvSpPr>
          <p:cNvPr id="51"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ustom Layout">
    <p:spTree>
      <p:nvGrpSpPr>
        <p:cNvPr id="1" name=""/>
        <p:cNvGrpSpPr/>
        <p:nvPr/>
      </p:nvGrpSpPr>
      <p:grpSpPr>
        <a:xfrm>
          <a:off x="0" y="0"/>
          <a:ext cx="0" cy="0"/>
          <a:chOff x="0" y="0"/>
          <a:chExt cx="0" cy="0"/>
        </a:xfrm>
      </p:grpSpPr>
      <p:pic>
        <p:nvPicPr>
          <p:cNvPr id="468" name="Picture 16" descr="Picture 16"/>
          <p:cNvPicPr>
            <a:picLocks noChangeAspect="1"/>
          </p:cNvPicPr>
          <p:nvPr/>
        </p:nvPicPr>
        <p:blipFill>
          <a:blip r:embed="rId2">
            <a:extLst/>
          </a:blip>
          <a:stretch>
            <a:fillRect/>
          </a:stretch>
        </p:blipFill>
        <p:spPr>
          <a:xfrm>
            <a:off x="541867" y="6692900"/>
            <a:ext cx="2709335" cy="177800"/>
          </a:xfrm>
          <a:prstGeom prst="rect">
            <a:avLst/>
          </a:prstGeom>
          <a:ln w="12700">
            <a:miter lim="400000"/>
          </a:ln>
        </p:spPr>
      </p:pic>
      <p:sp>
        <p:nvSpPr>
          <p:cNvPr id="469"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470" name="Número de diapositiva"/>
          <p:cNvSpPr txBox="1"/>
          <p:nvPr>
            <p:ph type="sldNum" sz="quarter" idx="2"/>
          </p:nvPr>
        </p:nvSpPr>
        <p:spPr>
          <a:xfrm>
            <a:off x="11781898" y="6515470"/>
            <a:ext cx="277303" cy="2819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477"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478"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sp>
        <p:nvSpPr>
          <p:cNvPr id="479"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1F4E79"/>
                </a:solidFill>
                <a:latin typeface="Candara"/>
                <a:ea typeface="Candara"/>
                <a:cs typeface="Candara"/>
                <a:sym typeface="Candara"/>
              </a:defRPr>
            </a:lvl1pPr>
            <a:lvl2pPr marL="990575" indent="-380990">
              <a:spcBef>
                <a:spcPts val="800"/>
              </a:spcBef>
              <a:buFontTx/>
              <a:defRPr b="1" sz="3700">
                <a:solidFill>
                  <a:srgbClr val="1F4E79"/>
                </a:solidFill>
                <a:latin typeface="Candara"/>
                <a:ea typeface="Candara"/>
                <a:cs typeface="Candara"/>
                <a:sym typeface="Candara"/>
              </a:defRPr>
            </a:lvl2pPr>
            <a:lvl3pPr marL="1571585" indent="-352415">
              <a:spcBef>
                <a:spcPts val="800"/>
              </a:spcBef>
              <a:buFontTx/>
              <a:defRPr b="1" sz="3700">
                <a:solidFill>
                  <a:srgbClr val="1F4E79"/>
                </a:solidFill>
                <a:latin typeface="Candara"/>
                <a:ea typeface="Candara"/>
                <a:cs typeface="Candara"/>
                <a:sym typeface="Candara"/>
              </a:defRPr>
            </a:lvl3pPr>
            <a:lvl4pPr marL="2262497" indent="-433742">
              <a:spcBef>
                <a:spcPts val="800"/>
              </a:spcBef>
              <a:buFontTx/>
              <a:defRPr b="1" sz="3700">
                <a:solidFill>
                  <a:srgbClr val="1F4E79"/>
                </a:solidFill>
                <a:latin typeface="Candara"/>
                <a:ea typeface="Candara"/>
                <a:cs typeface="Candara"/>
                <a:sym typeface="Candara"/>
              </a:defRPr>
            </a:lvl4pPr>
            <a:lvl5pPr marL="2872081" indent="-433742">
              <a:spcBef>
                <a:spcPts val="800"/>
              </a:spcBef>
              <a:buFontTx/>
              <a:defRPr b="1" sz="3700">
                <a:solidFill>
                  <a:srgbClr val="1F4E79"/>
                </a:solidFill>
                <a:latin typeface="Candara"/>
                <a:ea typeface="Candara"/>
                <a:cs typeface="Candara"/>
                <a:sym typeface="Candara"/>
              </a:defRPr>
            </a:lvl5pPr>
          </a:lstStyle>
          <a:p>
            <a:pPr/>
            <a:r>
              <a:t>Estilo portada presentación 1, Verdana Negrita 28pt</a:t>
            </a:r>
          </a:p>
          <a:p>
            <a:pPr lvl="1"/>
            <a:r>
              <a:t/>
            </a:r>
          </a:p>
          <a:p>
            <a:pPr lvl="2"/>
            <a:r>
              <a:t/>
            </a:r>
          </a:p>
          <a:p>
            <a:pPr lvl="3"/>
            <a:r>
              <a:t/>
            </a:r>
          </a:p>
          <a:p>
            <a:pPr lvl="4"/>
            <a:r>
              <a:t/>
            </a:r>
          </a:p>
        </p:txBody>
      </p:sp>
      <p:pic>
        <p:nvPicPr>
          <p:cNvPr id="480" name="1 Imagen" descr="1 Imagen"/>
          <p:cNvPicPr>
            <a:picLocks noChangeAspect="1"/>
          </p:cNvPicPr>
          <p:nvPr/>
        </p:nvPicPr>
        <p:blipFill>
          <a:blip r:embed="rId3">
            <a:extLst/>
          </a:blip>
          <a:stretch>
            <a:fillRect/>
          </a:stretch>
        </p:blipFill>
        <p:spPr>
          <a:xfrm>
            <a:off x="558800" y="1"/>
            <a:ext cx="2221402" cy="2012245"/>
          </a:xfrm>
          <a:prstGeom prst="rect">
            <a:avLst/>
          </a:prstGeom>
          <a:ln w="12700">
            <a:miter lim="400000"/>
          </a:ln>
        </p:spPr>
      </p:pic>
      <p:pic>
        <p:nvPicPr>
          <p:cNvPr id="481"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spTree>
      <p:nvGrpSpPr>
        <p:cNvPr id="1" name=""/>
        <p:cNvGrpSpPr/>
        <p:nvPr/>
      </p:nvGrpSpPr>
      <p:grpSpPr>
        <a:xfrm>
          <a:off x="0" y="0"/>
          <a:ext cx="0" cy="0"/>
          <a:chOff x="0" y="0"/>
          <a:chExt cx="0" cy="0"/>
        </a:xfrm>
      </p:grpSpPr>
      <p:pic>
        <p:nvPicPr>
          <p:cNvPr id="488"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489"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sp>
        <p:nvSpPr>
          <p:cNvPr id="490"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497"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498"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sp>
        <p:nvSpPr>
          <p:cNvPr id="499"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ustom Layout">
    <p:spTree>
      <p:nvGrpSpPr>
        <p:cNvPr id="1" name=""/>
        <p:cNvGrpSpPr/>
        <p:nvPr/>
      </p:nvGrpSpPr>
      <p:grpSpPr>
        <a:xfrm>
          <a:off x="0" y="0"/>
          <a:ext cx="0" cy="0"/>
          <a:chOff x="0" y="0"/>
          <a:chExt cx="0" cy="0"/>
        </a:xfrm>
      </p:grpSpPr>
      <p:pic>
        <p:nvPicPr>
          <p:cNvPr id="506"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07"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sp>
        <p:nvSpPr>
          <p:cNvPr id="508" name="Nivel de texto 1…"/>
          <p:cNvSpPr txBox="1"/>
          <p:nvPr>
            <p:ph type="body" sz="half" idx="1" hasCustomPrompt="1"/>
          </p:nvPr>
        </p:nvSpPr>
        <p:spPr>
          <a:xfrm>
            <a:off x="4639735" y="3035300"/>
            <a:ext cx="7010400" cy="3236699"/>
          </a:xfrm>
          <a:prstGeom prst="rect">
            <a:avLst/>
          </a:prstGeom>
        </p:spPr>
        <p:txBody>
          <a:bodyPr>
            <a:normAutofit fontScale="100000" lnSpcReduction="0"/>
          </a:bodyPr>
          <a:lstStyle>
            <a:lvl1pPr marL="0" indent="0">
              <a:spcBef>
                <a:spcPts val="400"/>
              </a:spcBef>
              <a:buSzTx/>
              <a:buFontTx/>
              <a:buNone/>
              <a:defRPr sz="2000">
                <a:latin typeface="Verdana"/>
                <a:ea typeface="Verdana"/>
                <a:cs typeface="Verdana"/>
                <a:sym typeface="Verdana"/>
              </a:defRPr>
            </a:lvl1pPr>
            <a:lvl2pPr marL="927076" indent="-317491">
              <a:spcBef>
                <a:spcPts val="400"/>
              </a:spcBef>
              <a:buFontTx/>
              <a:defRPr sz="2000">
                <a:latin typeface="Verdana"/>
                <a:ea typeface="Verdana"/>
                <a:cs typeface="Verdana"/>
                <a:sym typeface="Verdana"/>
              </a:defRPr>
            </a:lvl2pPr>
            <a:lvl3pPr marL="1473163" indent="-253993">
              <a:spcBef>
                <a:spcPts val="400"/>
              </a:spcBef>
              <a:buFontTx/>
              <a:defRPr sz="2000">
                <a:latin typeface="Verdana"/>
                <a:ea typeface="Verdana"/>
                <a:cs typeface="Verdana"/>
                <a:sym typeface="Verdana"/>
              </a:defRPr>
            </a:lvl3pPr>
            <a:lvl4pPr marL="2063210" indent="-234455">
              <a:spcBef>
                <a:spcPts val="400"/>
              </a:spcBef>
              <a:buFontTx/>
              <a:defRPr sz="2000">
                <a:latin typeface="Verdana"/>
                <a:ea typeface="Verdana"/>
                <a:cs typeface="Verdana"/>
                <a:sym typeface="Verdana"/>
              </a:defRPr>
            </a:lvl4pPr>
            <a:lvl5pPr marL="2672794" indent="-234455">
              <a:spcBef>
                <a:spcPts val="400"/>
              </a:spcBef>
              <a:buFontTx/>
              <a:defRPr sz="2000">
                <a:latin typeface="Verdana"/>
                <a:ea typeface="Verdana"/>
                <a:cs typeface="Verdana"/>
                <a:sym typeface="Verdana"/>
              </a:defRPr>
            </a:lvl5pPr>
          </a:lstStyle>
          <a:p>
            <a:pPr/>
            <a:r>
              <a:t>Contenido de la slide en dos columnas de texto. Verdana 15pt. </a:t>
            </a:r>
          </a:p>
          <a:p>
            <a:pPr lvl="1"/>
            <a:r>
              <a:t/>
            </a:r>
          </a:p>
          <a:p>
            <a:pPr lvl="2"/>
            <a:r>
              <a:t/>
            </a:r>
          </a:p>
          <a:p>
            <a:pPr lvl="3"/>
            <a:r>
              <a:t/>
            </a:r>
          </a:p>
          <a:p>
            <a:pPr lvl="4"/>
            <a:r>
              <a:t/>
            </a:r>
          </a:p>
        </p:txBody>
      </p:sp>
      <p:sp>
        <p:nvSpPr>
          <p:cNvPr id="509"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516"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17"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sp>
        <p:nvSpPr>
          <p:cNvPr id="518"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pic>
        <p:nvPicPr>
          <p:cNvPr id="525"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26"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pic>
        <p:nvPicPr>
          <p:cNvPr id="527" name="Picture 13" descr="Picture 13"/>
          <p:cNvPicPr>
            <a:picLocks noChangeAspect="1"/>
          </p:cNvPicPr>
          <p:nvPr/>
        </p:nvPicPr>
        <p:blipFill>
          <a:blip r:embed="rId2">
            <a:extLst/>
          </a:blip>
          <a:stretch>
            <a:fillRect/>
          </a:stretch>
        </p:blipFill>
        <p:spPr>
          <a:xfrm>
            <a:off x="541867" y="0"/>
            <a:ext cx="2709335" cy="177800"/>
          </a:xfrm>
          <a:prstGeom prst="rect">
            <a:avLst/>
          </a:prstGeom>
          <a:ln w="12700">
            <a:miter lim="400000"/>
          </a:ln>
        </p:spPr>
      </p:pic>
      <p:pic>
        <p:nvPicPr>
          <p:cNvPr id="528" name="Picture 13" descr="Picture 13"/>
          <p:cNvPicPr>
            <a:picLocks noChangeAspect="1"/>
          </p:cNvPicPr>
          <p:nvPr/>
        </p:nvPicPr>
        <p:blipFill>
          <a:blip r:embed="rId2">
            <a:extLst/>
          </a:blip>
          <a:stretch>
            <a:fillRect/>
          </a:stretch>
        </p:blipFill>
        <p:spPr>
          <a:xfrm>
            <a:off x="541867" y="0"/>
            <a:ext cx="2709335" cy="177800"/>
          </a:xfrm>
          <a:prstGeom prst="rect">
            <a:avLst/>
          </a:prstGeom>
          <a:ln w="12700">
            <a:miter lim="400000"/>
          </a:ln>
        </p:spPr>
      </p:pic>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Custom Layout">
    <p:spTree>
      <p:nvGrpSpPr>
        <p:cNvPr id="1" name=""/>
        <p:cNvGrpSpPr/>
        <p:nvPr/>
      </p:nvGrpSpPr>
      <p:grpSpPr>
        <a:xfrm>
          <a:off x="0" y="0"/>
          <a:ext cx="0" cy="0"/>
          <a:chOff x="0" y="0"/>
          <a:chExt cx="0" cy="0"/>
        </a:xfrm>
      </p:grpSpPr>
      <p:pic>
        <p:nvPicPr>
          <p:cNvPr id="535"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36"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sp>
        <p:nvSpPr>
          <p:cNvPr id="537" name="Nivel de texto 1…"/>
          <p:cNvSpPr txBox="1"/>
          <p:nvPr>
            <p:ph type="body" sz="half" idx="1" hasCustomPrompt="1"/>
          </p:nvPr>
        </p:nvSpPr>
        <p:spPr>
          <a:xfrm>
            <a:off x="4639735" y="3035300"/>
            <a:ext cx="7010400" cy="3236699"/>
          </a:xfrm>
          <a:prstGeom prst="rect">
            <a:avLst/>
          </a:prstGeom>
        </p:spPr>
        <p:txBody>
          <a:bodyPr>
            <a:normAutofit fontScale="100000" lnSpcReduction="0"/>
          </a:bodyPr>
          <a:lstStyle>
            <a:lvl1pPr marL="0" indent="0">
              <a:spcBef>
                <a:spcPts val="400"/>
              </a:spcBef>
              <a:buSzTx/>
              <a:buFontTx/>
              <a:buNone/>
              <a:defRPr sz="2000">
                <a:latin typeface="Verdana"/>
                <a:ea typeface="Verdana"/>
                <a:cs typeface="Verdana"/>
                <a:sym typeface="Verdana"/>
              </a:defRPr>
            </a:lvl1pPr>
            <a:lvl2pPr marL="927076" indent="-317491">
              <a:spcBef>
                <a:spcPts val="400"/>
              </a:spcBef>
              <a:buFontTx/>
              <a:defRPr sz="2000">
                <a:latin typeface="Verdana"/>
                <a:ea typeface="Verdana"/>
                <a:cs typeface="Verdana"/>
                <a:sym typeface="Verdana"/>
              </a:defRPr>
            </a:lvl2pPr>
            <a:lvl3pPr marL="1473163" indent="-253993">
              <a:spcBef>
                <a:spcPts val="400"/>
              </a:spcBef>
              <a:buFontTx/>
              <a:defRPr sz="2000">
                <a:latin typeface="Verdana"/>
                <a:ea typeface="Verdana"/>
                <a:cs typeface="Verdana"/>
                <a:sym typeface="Verdana"/>
              </a:defRPr>
            </a:lvl3pPr>
            <a:lvl4pPr marL="2063210" indent="-234455">
              <a:spcBef>
                <a:spcPts val="400"/>
              </a:spcBef>
              <a:buFontTx/>
              <a:defRPr sz="2000">
                <a:latin typeface="Verdana"/>
                <a:ea typeface="Verdana"/>
                <a:cs typeface="Verdana"/>
                <a:sym typeface="Verdana"/>
              </a:defRPr>
            </a:lvl4pPr>
            <a:lvl5pPr marL="2672794" indent="-234455">
              <a:spcBef>
                <a:spcPts val="400"/>
              </a:spcBef>
              <a:buFontTx/>
              <a:defRPr sz="2000">
                <a:latin typeface="Verdana"/>
                <a:ea typeface="Verdana"/>
                <a:cs typeface="Verdana"/>
                <a:sym typeface="Verdana"/>
              </a:defRPr>
            </a:lvl5pPr>
          </a:lstStyle>
          <a:p>
            <a:pPr/>
            <a:r>
              <a:t>Contenido de la slide en dos columnas de texto. Verdana 15pt. </a:t>
            </a:r>
          </a:p>
          <a:p>
            <a:pPr lvl="1"/>
            <a:r>
              <a:t/>
            </a:r>
          </a:p>
          <a:p>
            <a:pPr lvl="2"/>
            <a:r>
              <a:t/>
            </a:r>
          </a:p>
          <a:p>
            <a:pPr lvl="3"/>
            <a:r>
              <a:t/>
            </a:r>
          </a:p>
          <a:p>
            <a:pPr lvl="4"/>
            <a:r>
              <a:t/>
            </a:r>
          </a:p>
        </p:txBody>
      </p:sp>
      <p:sp>
        <p:nvSpPr>
          <p:cNvPr id="538" name="CuadroTexto 1"/>
          <p:cNvSpPr txBox="1"/>
          <p:nvPr/>
        </p:nvSpPr>
        <p:spPr>
          <a:xfrm>
            <a:off x="11507180" y="6415392"/>
            <a:ext cx="429269" cy="231141"/>
          </a:xfrm>
          <a:prstGeom prst="rect">
            <a:avLst/>
          </a:prstGeom>
          <a:ln w="12700">
            <a:miter lim="400000"/>
          </a:ln>
        </p:spPr>
        <p:txBody>
          <a:bodyPr wrap="none" lIns="45719" rIns="45719">
            <a:spAutoFit/>
          </a:bodyPr>
          <a:lstStyle/>
          <a:p>
            <a:pPr algn="r">
              <a:defRPr sz="1000">
                <a:solidFill>
                  <a:srgbClr val="595959"/>
                </a:solidFill>
                <a:latin typeface="Candara"/>
                <a:ea typeface="Candara"/>
                <a:cs typeface="Candara"/>
                <a:sym typeface="Candara"/>
              </a:defRPr>
            </a:pPr>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Custom Layout">
    <p:spTree>
      <p:nvGrpSpPr>
        <p:cNvPr id="1" name=""/>
        <p:cNvGrpSpPr/>
        <p:nvPr/>
      </p:nvGrpSpPr>
      <p:grpSpPr>
        <a:xfrm>
          <a:off x="0" y="0"/>
          <a:ext cx="0" cy="0"/>
          <a:chOff x="0" y="0"/>
          <a:chExt cx="0" cy="0"/>
        </a:xfrm>
      </p:grpSpPr>
      <p:pic>
        <p:nvPicPr>
          <p:cNvPr id="545"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46" name="Número de diapositiva"/>
          <p:cNvSpPr txBox="1"/>
          <p:nvPr>
            <p:ph type="sldNum" sz="quarter" idx="2"/>
          </p:nvPr>
        </p:nvSpPr>
        <p:spPr>
          <a:xfrm>
            <a:off x="11751418" y="6514406"/>
            <a:ext cx="307783" cy="312421"/>
          </a:xfrm>
          <a:prstGeom prst="rect">
            <a:avLst/>
          </a:prstGeom>
        </p:spPr>
        <p:txBody>
          <a:bodyPr lIns="60960" tIns="60960" rIns="60960" bIns="60960"/>
          <a:lstStyle/>
          <a:p>
            <a:pPr/>
            <a:fld id="{86CB4B4D-7CA3-9044-876B-883B54F8677D}" type="slidenum"/>
          </a:p>
        </p:txBody>
      </p:sp>
      <p:pic>
        <p:nvPicPr>
          <p:cNvPr id="547" name="Picture 8" descr="Picture 8"/>
          <p:cNvPicPr>
            <a:picLocks noChangeAspect="1"/>
          </p:cNvPicPr>
          <p:nvPr/>
        </p:nvPicPr>
        <p:blipFill>
          <a:blip r:embed="rId2">
            <a:extLst/>
          </a:blip>
          <a:stretch>
            <a:fillRect/>
          </a:stretch>
        </p:blipFill>
        <p:spPr>
          <a:xfrm>
            <a:off x="540854" y="0"/>
            <a:ext cx="2710782" cy="177800"/>
          </a:xfrm>
          <a:prstGeom prst="rect">
            <a:avLst/>
          </a:prstGeom>
          <a:ln w="12700">
            <a:miter lim="400000"/>
          </a:ln>
        </p:spPr>
      </p:pic>
      <p:sp>
        <p:nvSpPr>
          <p:cNvPr id="548" name="CuadroTexto 3"/>
          <p:cNvSpPr txBox="1"/>
          <p:nvPr/>
        </p:nvSpPr>
        <p:spPr>
          <a:xfrm>
            <a:off x="11296711" y="6475414"/>
            <a:ext cx="429268" cy="231141"/>
          </a:xfrm>
          <a:prstGeom prst="rect">
            <a:avLst/>
          </a:prstGeom>
          <a:ln w="12700">
            <a:miter lim="400000"/>
          </a:ln>
        </p:spPr>
        <p:txBody>
          <a:bodyPr wrap="none" lIns="45719" rIns="45719">
            <a:spAutoFit/>
          </a:bodyPr>
          <a:lstStyle/>
          <a:p>
            <a:pPr algn="r">
              <a:defRPr sz="1000">
                <a:solidFill>
                  <a:srgbClr val="595959"/>
                </a:solidFill>
                <a:latin typeface="Candara"/>
                <a:ea typeface="Candara"/>
                <a:cs typeface="Candara"/>
                <a:sym typeface="Candara"/>
              </a:defRPr>
            </a:pPr>
          </a:p>
        </p:txBody>
      </p:sp>
      <p:sp>
        <p:nvSpPr>
          <p:cNvPr id="549" name="Nivel de texto 1…"/>
          <p:cNvSpPr txBox="1"/>
          <p:nvPr>
            <p:ph type="body" sz="half" idx="1"/>
          </p:nvPr>
        </p:nvSpPr>
        <p:spPr>
          <a:xfrm>
            <a:off x="4639738" y="3035300"/>
            <a:ext cx="7010400" cy="3236699"/>
          </a:xfrm>
          <a:prstGeom prst="rect">
            <a:avLst/>
          </a:prstGeom>
        </p:spPr>
        <p:txBody>
          <a:bodyPr>
            <a:normAutofit fontScale="100000" lnSpcReduction="0"/>
          </a:bodyPr>
          <a:lstStyle>
            <a:lvl1pPr marL="0" indent="0" defTabSz="457189">
              <a:spcBef>
                <a:spcPts val="300"/>
              </a:spcBef>
              <a:buSzTx/>
              <a:buFontTx/>
              <a:buNone/>
              <a:defRPr sz="1500">
                <a:latin typeface="Verdana"/>
                <a:ea typeface="Verdana"/>
                <a:cs typeface="Verdana"/>
                <a:sym typeface="Verdana"/>
              </a:defRPr>
            </a:lvl1pPr>
            <a:lvl2pPr marL="927076" indent="-317491" defTabSz="457189">
              <a:spcBef>
                <a:spcPts val="300"/>
              </a:spcBef>
              <a:buFontTx/>
              <a:defRPr sz="1500">
                <a:latin typeface="Verdana"/>
                <a:ea typeface="Verdana"/>
                <a:cs typeface="Verdana"/>
                <a:sym typeface="Verdana"/>
              </a:defRPr>
            </a:lvl2pPr>
            <a:lvl3pPr marL="1473163" indent="-253993" defTabSz="457189">
              <a:spcBef>
                <a:spcPts val="300"/>
              </a:spcBef>
              <a:buFontTx/>
              <a:defRPr sz="1500">
                <a:latin typeface="Verdana"/>
                <a:ea typeface="Verdana"/>
                <a:cs typeface="Verdana"/>
                <a:sym typeface="Verdana"/>
              </a:defRPr>
            </a:lvl3pPr>
            <a:lvl4pPr marL="2004596" indent="-175841" defTabSz="457189">
              <a:spcBef>
                <a:spcPts val="300"/>
              </a:spcBef>
              <a:buFontTx/>
              <a:defRPr sz="1500">
                <a:latin typeface="Verdana"/>
                <a:ea typeface="Verdana"/>
                <a:cs typeface="Verdana"/>
                <a:sym typeface="Verdana"/>
              </a:defRPr>
            </a:lvl4pPr>
            <a:lvl5pPr marL="2614180" indent="-175841" defTabSz="457189">
              <a:spcBef>
                <a:spcPts val="300"/>
              </a:spcBef>
              <a:buFontTx/>
              <a:defRPr sz="1500">
                <a:latin typeface="Verdana"/>
                <a:ea typeface="Verdana"/>
                <a:cs typeface="Verdana"/>
                <a:sym typeface="Verdana"/>
              </a:defRPr>
            </a:lvl5pPr>
          </a:lstStyle>
          <a:p>
            <a:pPr/>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pic>
        <p:nvPicPr>
          <p:cNvPr id="556"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57"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1F4E79"/>
                </a:solidFill>
                <a:latin typeface="Candara"/>
                <a:ea typeface="Candara"/>
                <a:cs typeface="Candara"/>
                <a:sym typeface="Candara"/>
              </a:defRPr>
            </a:lvl1pPr>
            <a:lvl2pPr marL="990575" indent="-380990">
              <a:spcBef>
                <a:spcPts val="800"/>
              </a:spcBef>
              <a:buFontTx/>
              <a:defRPr b="1" sz="3700">
                <a:solidFill>
                  <a:srgbClr val="1F4E79"/>
                </a:solidFill>
                <a:latin typeface="Candara"/>
                <a:ea typeface="Candara"/>
                <a:cs typeface="Candara"/>
                <a:sym typeface="Candara"/>
              </a:defRPr>
            </a:lvl2pPr>
            <a:lvl3pPr marL="1571585" indent="-352415">
              <a:spcBef>
                <a:spcPts val="800"/>
              </a:spcBef>
              <a:buFontTx/>
              <a:defRPr b="1" sz="3700">
                <a:solidFill>
                  <a:srgbClr val="1F4E79"/>
                </a:solidFill>
                <a:latin typeface="Candara"/>
                <a:ea typeface="Candara"/>
                <a:cs typeface="Candara"/>
                <a:sym typeface="Candara"/>
              </a:defRPr>
            </a:lvl3pPr>
            <a:lvl4pPr marL="2262497" indent="-433742">
              <a:spcBef>
                <a:spcPts val="800"/>
              </a:spcBef>
              <a:buFontTx/>
              <a:defRPr b="1" sz="3700">
                <a:solidFill>
                  <a:srgbClr val="1F4E79"/>
                </a:solidFill>
                <a:latin typeface="Candara"/>
                <a:ea typeface="Candara"/>
                <a:cs typeface="Candara"/>
                <a:sym typeface="Candara"/>
              </a:defRPr>
            </a:lvl4pPr>
            <a:lvl5pPr marL="2872081" indent="-433742">
              <a:spcBef>
                <a:spcPts val="800"/>
              </a:spcBef>
              <a:buFontTx/>
              <a:defRPr b="1" sz="3700">
                <a:solidFill>
                  <a:srgbClr val="1F4E79"/>
                </a:solidFill>
                <a:latin typeface="Candara"/>
                <a:ea typeface="Candara"/>
                <a:cs typeface="Candara"/>
                <a:sym typeface="Candara"/>
              </a:defRPr>
            </a:lvl5pPr>
          </a:lstStyle>
          <a:p>
            <a:pPr/>
            <a:r>
              <a:t>Estilo portada presentación 1, Verdana Negrita 28pt</a:t>
            </a:r>
          </a:p>
          <a:p>
            <a:pPr lvl="1"/>
            <a:r>
              <a:t/>
            </a:r>
          </a:p>
          <a:p>
            <a:pPr lvl="2"/>
            <a:r>
              <a:t/>
            </a:r>
          </a:p>
          <a:p>
            <a:pPr lvl="3"/>
            <a:r>
              <a:t/>
            </a:r>
          </a:p>
          <a:p>
            <a:pPr lvl="4"/>
            <a:r>
              <a:t/>
            </a:r>
          </a:p>
        </p:txBody>
      </p:sp>
      <p:pic>
        <p:nvPicPr>
          <p:cNvPr id="558" name="1 Imagen" descr="1 Imagen"/>
          <p:cNvPicPr>
            <a:picLocks noChangeAspect="1"/>
          </p:cNvPicPr>
          <p:nvPr/>
        </p:nvPicPr>
        <p:blipFill>
          <a:blip r:embed="rId3">
            <a:extLst/>
          </a:blip>
          <a:stretch>
            <a:fillRect/>
          </a:stretch>
        </p:blipFill>
        <p:spPr>
          <a:xfrm>
            <a:off x="558800" y="1"/>
            <a:ext cx="2221402" cy="2012245"/>
          </a:xfrm>
          <a:prstGeom prst="rect">
            <a:avLst/>
          </a:prstGeom>
          <a:ln w="12700">
            <a:miter lim="400000"/>
          </a:ln>
        </p:spPr>
      </p:pic>
      <p:pic>
        <p:nvPicPr>
          <p:cNvPr id="559"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560"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Slide">
    <p:spTree>
      <p:nvGrpSpPr>
        <p:cNvPr id="1" name=""/>
        <p:cNvGrpSpPr/>
        <p:nvPr/>
      </p:nvGrpSpPr>
      <p:grpSpPr>
        <a:xfrm>
          <a:off x="0" y="0"/>
          <a:ext cx="0" cy="0"/>
          <a:chOff x="0" y="0"/>
          <a:chExt cx="0" cy="0"/>
        </a:xfrm>
      </p:grpSpPr>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567"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68"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569"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57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ustom Layout">
    <p:spTree>
      <p:nvGrpSpPr>
        <p:cNvPr id="1" name=""/>
        <p:cNvGrpSpPr/>
        <p:nvPr/>
      </p:nvGrpSpPr>
      <p:grpSpPr>
        <a:xfrm>
          <a:off x="0" y="0"/>
          <a:ext cx="0" cy="0"/>
          <a:chOff x="0" y="0"/>
          <a:chExt cx="0" cy="0"/>
        </a:xfrm>
      </p:grpSpPr>
      <p:pic>
        <p:nvPicPr>
          <p:cNvPr id="577"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78"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57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ustom Layout">
    <p:spTree>
      <p:nvGrpSpPr>
        <p:cNvPr id="1" name=""/>
        <p:cNvGrpSpPr/>
        <p:nvPr/>
      </p:nvGrpSpPr>
      <p:grpSpPr>
        <a:xfrm>
          <a:off x="0" y="0"/>
          <a:ext cx="0" cy="0"/>
          <a:chOff x="0" y="0"/>
          <a:chExt cx="0" cy="0"/>
        </a:xfrm>
      </p:grpSpPr>
      <p:pic>
        <p:nvPicPr>
          <p:cNvPr id="586"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87"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5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ustom Layout">
    <p:spTree>
      <p:nvGrpSpPr>
        <p:cNvPr id="1" name=""/>
        <p:cNvGrpSpPr/>
        <p:nvPr/>
      </p:nvGrpSpPr>
      <p:grpSpPr>
        <a:xfrm>
          <a:off x="0" y="0"/>
          <a:ext cx="0" cy="0"/>
          <a:chOff x="0" y="0"/>
          <a:chExt cx="0" cy="0"/>
        </a:xfrm>
      </p:grpSpPr>
      <p:pic>
        <p:nvPicPr>
          <p:cNvPr id="595"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596"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59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Custom Layout">
    <p:spTree>
      <p:nvGrpSpPr>
        <p:cNvPr id="1" name=""/>
        <p:cNvGrpSpPr/>
        <p:nvPr/>
      </p:nvGrpSpPr>
      <p:grpSpPr>
        <a:xfrm>
          <a:off x="0" y="0"/>
          <a:ext cx="0" cy="0"/>
          <a:chOff x="0" y="0"/>
          <a:chExt cx="0" cy="0"/>
        </a:xfrm>
      </p:grpSpPr>
      <p:pic>
        <p:nvPicPr>
          <p:cNvPr id="604"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605"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60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Custom Layout">
    <p:spTree>
      <p:nvGrpSpPr>
        <p:cNvPr id="1" name=""/>
        <p:cNvGrpSpPr/>
        <p:nvPr/>
      </p:nvGrpSpPr>
      <p:grpSpPr>
        <a:xfrm>
          <a:off x="0" y="0"/>
          <a:ext cx="0" cy="0"/>
          <a:chOff x="0" y="0"/>
          <a:chExt cx="0" cy="0"/>
        </a:xfrm>
      </p:grpSpPr>
      <p:pic>
        <p:nvPicPr>
          <p:cNvPr id="613"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614"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61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genda Layout">
    <p:spTree>
      <p:nvGrpSpPr>
        <p:cNvPr id="1" name=""/>
        <p:cNvGrpSpPr/>
        <p:nvPr/>
      </p:nvGrpSpPr>
      <p:grpSpPr>
        <a:xfrm>
          <a:off x="0" y="0"/>
          <a:ext cx="0" cy="0"/>
          <a:chOff x="0" y="0"/>
          <a:chExt cx="0" cy="0"/>
        </a:xfrm>
      </p:grpSpPr>
      <p:pic>
        <p:nvPicPr>
          <p:cNvPr id="622"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623" name="Right Triangle 13"/>
          <p:cNvSpPr/>
          <p:nvPr/>
        </p:nvSpPr>
        <p:spPr>
          <a:xfrm rot="10800000">
            <a:off x="10351097" y="0"/>
            <a:ext cx="1840904"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624" name="Right Triangle 7"/>
          <p:cNvSpPr/>
          <p:nvPr/>
        </p:nvSpPr>
        <p:spPr>
          <a:xfrm>
            <a:off x="1" y="0"/>
            <a:ext cx="1840903"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2400">
                <a:solidFill>
                  <a:srgbClr val="FFFFFF"/>
                </a:solidFill>
              </a:defRPr>
            </a:pPr>
          </a:p>
        </p:txBody>
      </p:sp>
      <p:sp>
        <p:nvSpPr>
          <p:cNvPr id="625" name="Rectangle 12"/>
          <p:cNvSpPr/>
          <p:nvPr/>
        </p:nvSpPr>
        <p:spPr>
          <a:xfrm>
            <a:off x="1840904" y="1316764"/>
            <a:ext cx="9727705" cy="4992556"/>
          </a:xfrm>
          <a:prstGeom prst="rect">
            <a:avLst/>
          </a:prstGeom>
          <a:ln w="25400">
            <a:solidFill>
              <a:schemeClr val="accent1"/>
            </a:solidFill>
          </a:ln>
        </p:spPr>
        <p:txBody>
          <a:bodyPr lIns="45719" rIns="45719" anchor="ctr"/>
          <a:lstStyle/>
          <a:p>
            <a:pPr algn="ctr">
              <a:defRPr sz="2400">
                <a:solidFill>
                  <a:srgbClr val="FFFFFF"/>
                </a:solidFill>
              </a:defRPr>
            </a:pPr>
          </a:p>
        </p:txBody>
      </p:sp>
      <p:pic>
        <p:nvPicPr>
          <p:cNvPr id="626" name="Picture 2" descr="Picture 2"/>
          <p:cNvPicPr>
            <a:picLocks noChangeAspect="1"/>
          </p:cNvPicPr>
          <p:nvPr/>
        </p:nvPicPr>
        <p:blipFill>
          <a:blip r:embed="rId3">
            <a:extLst/>
          </a:blip>
          <a:stretch>
            <a:fillRect/>
          </a:stretch>
        </p:blipFill>
        <p:spPr>
          <a:xfrm>
            <a:off x="482715" y="975127"/>
            <a:ext cx="2622557" cy="2255313"/>
          </a:xfrm>
          <a:prstGeom prst="rect">
            <a:avLst/>
          </a:prstGeom>
          <a:ln w="12700">
            <a:miter lim="400000"/>
          </a:ln>
        </p:spPr>
      </p:pic>
      <p:sp>
        <p:nvSpPr>
          <p:cNvPr id="627"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Diapositiva de título">
    <p:spTree>
      <p:nvGrpSpPr>
        <p:cNvPr id="1" name=""/>
        <p:cNvGrpSpPr/>
        <p:nvPr/>
      </p:nvGrpSpPr>
      <p:grpSpPr>
        <a:xfrm>
          <a:off x="0" y="0"/>
          <a:ext cx="0" cy="0"/>
          <a:chOff x="0" y="0"/>
          <a:chExt cx="0" cy="0"/>
        </a:xfrm>
      </p:grpSpPr>
      <p:pic>
        <p:nvPicPr>
          <p:cNvPr id="634"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635"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1F4E79"/>
                </a:solidFill>
                <a:latin typeface="Candara"/>
                <a:ea typeface="Candara"/>
                <a:cs typeface="Candara"/>
                <a:sym typeface="Candara"/>
              </a:defRPr>
            </a:lvl1pPr>
            <a:lvl2pPr marL="990575" indent="-380990">
              <a:spcBef>
                <a:spcPts val="800"/>
              </a:spcBef>
              <a:buFontTx/>
              <a:defRPr b="1" sz="3700">
                <a:solidFill>
                  <a:srgbClr val="1F4E79"/>
                </a:solidFill>
                <a:latin typeface="Candara"/>
                <a:ea typeface="Candara"/>
                <a:cs typeface="Candara"/>
                <a:sym typeface="Candara"/>
              </a:defRPr>
            </a:lvl2pPr>
            <a:lvl3pPr marL="1571585" indent="-352415">
              <a:spcBef>
                <a:spcPts val="800"/>
              </a:spcBef>
              <a:buFontTx/>
              <a:defRPr b="1" sz="3700">
                <a:solidFill>
                  <a:srgbClr val="1F4E79"/>
                </a:solidFill>
                <a:latin typeface="Candara"/>
                <a:ea typeface="Candara"/>
                <a:cs typeface="Candara"/>
                <a:sym typeface="Candara"/>
              </a:defRPr>
            </a:lvl3pPr>
            <a:lvl4pPr marL="2262497" indent="-433742">
              <a:spcBef>
                <a:spcPts val="800"/>
              </a:spcBef>
              <a:buFontTx/>
              <a:defRPr b="1" sz="3700">
                <a:solidFill>
                  <a:srgbClr val="1F4E79"/>
                </a:solidFill>
                <a:latin typeface="Candara"/>
                <a:ea typeface="Candara"/>
                <a:cs typeface="Candara"/>
                <a:sym typeface="Candara"/>
              </a:defRPr>
            </a:lvl4pPr>
            <a:lvl5pPr marL="2872081" indent="-433742">
              <a:spcBef>
                <a:spcPts val="800"/>
              </a:spcBef>
              <a:buFontTx/>
              <a:defRPr b="1" sz="3700">
                <a:solidFill>
                  <a:srgbClr val="1F4E79"/>
                </a:solidFill>
                <a:latin typeface="Candara"/>
                <a:ea typeface="Candara"/>
                <a:cs typeface="Candara"/>
                <a:sym typeface="Candara"/>
              </a:defRPr>
            </a:lvl5pPr>
          </a:lstStyle>
          <a:p>
            <a:pPr/>
            <a:r>
              <a:t>Estilo portada presentación 1, Verdana Negrita 28pt</a:t>
            </a:r>
          </a:p>
          <a:p>
            <a:pPr lvl="1"/>
            <a:r>
              <a:t/>
            </a:r>
          </a:p>
          <a:p>
            <a:pPr lvl="2"/>
            <a:r>
              <a:t/>
            </a:r>
          </a:p>
          <a:p>
            <a:pPr lvl="3"/>
            <a:r>
              <a:t/>
            </a:r>
          </a:p>
          <a:p>
            <a:pPr lvl="4"/>
            <a:r>
              <a:t/>
            </a:r>
          </a:p>
        </p:txBody>
      </p:sp>
      <p:pic>
        <p:nvPicPr>
          <p:cNvPr id="636" name="1 Imagen" descr="1 Imagen"/>
          <p:cNvPicPr>
            <a:picLocks noChangeAspect="1"/>
          </p:cNvPicPr>
          <p:nvPr/>
        </p:nvPicPr>
        <p:blipFill>
          <a:blip r:embed="rId3">
            <a:extLst/>
          </a:blip>
          <a:stretch>
            <a:fillRect/>
          </a:stretch>
        </p:blipFill>
        <p:spPr>
          <a:xfrm>
            <a:off x="558800" y="1"/>
            <a:ext cx="2221402" cy="2012245"/>
          </a:xfrm>
          <a:prstGeom prst="rect">
            <a:avLst/>
          </a:prstGeom>
          <a:ln w="12700">
            <a:miter lim="400000"/>
          </a:ln>
        </p:spPr>
      </p:pic>
      <p:pic>
        <p:nvPicPr>
          <p:cNvPr id="637" name="Picture 16" descr="Picture 16"/>
          <p:cNvPicPr>
            <a:picLocks noChangeAspect="1"/>
          </p:cNvPicPr>
          <p:nvPr/>
        </p:nvPicPr>
        <p:blipFill>
          <a:blip r:embed="rId2">
            <a:extLst/>
          </a:blip>
          <a:stretch>
            <a:fillRect/>
          </a:stretch>
        </p:blipFill>
        <p:spPr>
          <a:xfrm>
            <a:off x="541867" y="6681838"/>
            <a:ext cx="2235828" cy="195636"/>
          </a:xfrm>
          <a:prstGeom prst="rect">
            <a:avLst/>
          </a:prstGeom>
          <a:ln w="12700">
            <a:miter lim="400000"/>
          </a:ln>
        </p:spPr>
      </p:pic>
      <p:sp>
        <p:nvSpPr>
          <p:cNvPr id="638"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pic>
        <p:nvPicPr>
          <p:cNvPr id="645"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646"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64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Diapositiva de título">
    <p:spTree>
      <p:nvGrpSpPr>
        <p:cNvPr id="1" name=""/>
        <p:cNvGrpSpPr/>
        <p:nvPr/>
      </p:nvGrpSpPr>
      <p:grpSpPr>
        <a:xfrm>
          <a:off x="0" y="0"/>
          <a:ext cx="0" cy="0"/>
          <a:chOff x="0" y="0"/>
          <a:chExt cx="0" cy="0"/>
        </a:xfrm>
      </p:grpSpPr>
      <p:pic>
        <p:nvPicPr>
          <p:cNvPr id="654" name="Picture 16" descr="Picture 16"/>
          <p:cNvPicPr>
            <a:picLocks noChangeAspect="1"/>
          </p:cNvPicPr>
          <p:nvPr/>
        </p:nvPicPr>
        <p:blipFill>
          <a:blip r:embed="rId2">
            <a:extLst/>
          </a:blip>
          <a:stretch>
            <a:fillRect/>
          </a:stretch>
        </p:blipFill>
        <p:spPr>
          <a:xfrm>
            <a:off x="541867" y="6656438"/>
            <a:ext cx="2235828" cy="195636"/>
          </a:xfrm>
          <a:prstGeom prst="rect">
            <a:avLst/>
          </a:prstGeom>
          <a:ln w="12700">
            <a:miter lim="400000"/>
          </a:ln>
        </p:spPr>
      </p:pic>
      <p:sp>
        <p:nvSpPr>
          <p:cNvPr id="655" name="Texto del título"/>
          <p:cNvSpPr txBox="1"/>
          <p:nvPr>
            <p:ph type="title"/>
          </p:nvPr>
        </p:nvSpPr>
        <p:spPr>
          <a:xfrm>
            <a:off x="1524000" y="1122362"/>
            <a:ext cx="9144000" cy="2387601"/>
          </a:xfrm>
          <a:prstGeom prst="rect">
            <a:avLst/>
          </a:prstGeom>
        </p:spPr>
        <p:txBody>
          <a:bodyPr anchor="b">
            <a:normAutofit fontScale="100000" lnSpcReduction="0"/>
          </a:bodyPr>
          <a:lstStyle>
            <a:lvl1pPr>
              <a:defRPr sz="6000"/>
            </a:lvl1pPr>
          </a:lstStyle>
          <a:p>
            <a:pPr/>
            <a:r>
              <a:t>Texto del título</a:t>
            </a:r>
          </a:p>
        </p:txBody>
      </p:sp>
      <p:sp>
        <p:nvSpPr>
          <p:cNvPr id="656" name="Nivel de texto 1…"/>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spcBef>
                <a:spcPts val="500"/>
              </a:spcBef>
              <a:buSzTx/>
              <a:buFontTx/>
              <a:buNone/>
              <a:defRPr sz="2400"/>
            </a:lvl1pPr>
            <a:lvl2pPr marL="0" indent="457200" algn="ctr">
              <a:spcBef>
                <a:spcPts val="500"/>
              </a:spcBef>
              <a:buSzTx/>
              <a:buFontTx/>
              <a:buNone/>
              <a:defRPr sz="2400"/>
            </a:lvl2pPr>
            <a:lvl3pPr marL="0" indent="914400" algn="ctr">
              <a:spcBef>
                <a:spcPts val="500"/>
              </a:spcBef>
              <a:buSzTx/>
              <a:buFontTx/>
              <a:buNone/>
              <a:defRPr sz="2400"/>
            </a:lvl3pPr>
            <a:lvl4pPr marL="0" indent="1371600" algn="ctr">
              <a:spcBef>
                <a:spcPts val="500"/>
              </a:spcBef>
              <a:buSzTx/>
              <a:buFontTx/>
              <a:buNone/>
              <a:defRPr sz="2400"/>
            </a:lvl4pPr>
            <a:lvl5pPr marL="0" indent="1828800" algn="ctr">
              <a:spcBef>
                <a:spcPts val="500"/>
              </a:spcBef>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657" name="Número de diapositiva"/>
          <p:cNvSpPr txBox="1"/>
          <p:nvPr>
            <p:ph type="sldNum" sz="quarter" idx="2"/>
          </p:nvPr>
        </p:nvSpPr>
        <p:spPr>
          <a:xfrm>
            <a:off x="0" y="0"/>
            <a:ext cx="335866" cy="333088"/>
          </a:xfrm>
          <a:prstGeom prst="rect">
            <a:avLst/>
          </a:prstGeom>
        </p:spPr>
        <p:txBody>
          <a:bodyPr anchor="t"/>
          <a:lstStyle>
            <a:lvl1pPr algn="l">
              <a:defRPr sz="18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Diapositiva de título">
    <p:spTree>
      <p:nvGrpSpPr>
        <p:cNvPr id="1" name=""/>
        <p:cNvGrpSpPr/>
        <p:nvPr/>
      </p:nvGrpSpPr>
      <p:grpSpPr>
        <a:xfrm>
          <a:off x="0" y="0"/>
          <a:ext cx="0" cy="0"/>
          <a:chOff x="0" y="0"/>
          <a:chExt cx="0" cy="0"/>
        </a:xfrm>
      </p:grpSpPr>
      <p:sp>
        <p:nvSpPr>
          <p:cNvPr id="65" name="Picture 16"/>
          <p:cNvSpPr/>
          <p:nvPr/>
        </p:nvSpPr>
        <p:spPr>
          <a:xfrm>
            <a:off x="541867" y="6656438"/>
            <a:ext cx="2235828" cy="195636"/>
          </a:xfrm>
          <a:prstGeom prst="rect">
            <a:avLst/>
          </a:prstGeom>
          <a:ln w="12700">
            <a:miter lim="400000"/>
          </a:ln>
        </p:spPr>
        <p:txBody>
          <a:bodyPr lIns="45719" rIns="45719" anchor="ctr"/>
          <a:lstStyle/>
          <a:p>
            <a:pPr/>
          </a:p>
        </p:txBody>
      </p:sp>
      <p:sp>
        <p:nvSpPr>
          <p:cNvPr id="66" name="Texto del título"/>
          <p:cNvSpPr txBox="1"/>
          <p:nvPr>
            <p:ph type="title"/>
          </p:nvPr>
        </p:nvSpPr>
        <p:spPr>
          <a:xfrm>
            <a:off x="1524000" y="1122362"/>
            <a:ext cx="9144000" cy="2387601"/>
          </a:xfrm>
          <a:prstGeom prst="rect">
            <a:avLst/>
          </a:prstGeom>
        </p:spPr>
        <p:txBody>
          <a:bodyPr anchor="b">
            <a:normAutofit fontScale="100000" lnSpcReduction="0"/>
          </a:bodyPr>
          <a:lstStyle>
            <a:lvl1pPr>
              <a:defRPr sz="6000"/>
            </a:lvl1pPr>
          </a:lstStyle>
          <a:p>
            <a:pPr/>
            <a:r>
              <a:t>Texto del título</a:t>
            </a:r>
          </a:p>
        </p:txBody>
      </p:sp>
      <p:sp>
        <p:nvSpPr>
          <p:cNvPr id="67" name="Nivel de texto 1…"/>
          <p:cNvSpPr txBox="1"/>
          <p:nvPr>
            <p:ph type="body" sz="quarter" idx="1"/>
          </p:nvPr>
        </p:nvSpPr>
        <p:spPr>
          <a:xfrm>
            <a:off x="1524000" y="3602037"/>
            <a:ext cx="9144000" cy="1655763"/>
          </a:xfrm>
          <a:prstGeom prst="rect">
            <a:avLst/>
          </a:prstGeom>
        </p:spPr>
        <p:txBody>
          <a:bodyPr>
            <a:normAutofit fontScale="100000" lnSpcReduction="0"/>
          </a:bodyPr>
          <a:lstStyle>
            <a:lvl1pPr marL="0" indent="0" algn="ctr">
              <a:spcBef>
                <a:spcPts val="500"/>
              </a:spcBef>
              <a:buSzTx/>
              <a:buFontTx/>
              <a:buNone/>
              <a:defRPr sz="2400"/>
            </a:lvl1pPr>
            <a:lvl2pPr marL="0" indent="457200" algn="ctr">
              <a:spcBef>
                <a:spcPts val="500"/>
              </a:spcBef>
              <a:buSzTx/>
              <a:buFontTx/>
              <a:buNone/>
              <a:defRPr sz="2400"/>
            </a:lvl2pPr>
            <a:lvl3pPr marL="0" indent="914400" algn="ctr">
              <a:spcBef>
                <a:spcPts val="500"/>
              </a:spcBef>
              <a:buSzTx/>
              <a:buFontTx/>
              <a:buNone/>
              <a:defRPr sz="2400"/>
            </a:lvl3pPr>
            <a:lvl4pPr marL="0" indent="1371600" algn="ctr">
              <a:spcBef>
                <a:spcPts val="500"/>
              </a:spcBef>
              <a:buSzTx/>
              <a:buFontTx/>
              <a:buNone/>
              <a:defRPr sz="2400"/>
            </a:lvl4pPr>
            <a:lvl5pPr marL="0" indent="1828800" algn="ctr">
              <a:spcBef>
                <a:spcPts val="500"/>
              </a:spcBef>
              <a:buSzTx/>
              <a:buFontTx/>
              <a:buNone/>
              <a:defRPr sz="2400"/>
            </a:lvl5pPr>
          </a:lstStyle>
          <a:p>
            <a:pPr/>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p:nvPr>
            <p:ph type="sldNum" sz="quarter" idx="2"/>
          </p:nvPr>
        </p:nvSpPr>
        <p:spPr>
          <a:xfrm>
            <a:off x="0" y="0"/>
            <a:ext cx="335866" cy="333088"/>
          </a:xfrm>
          <a:prstGeom prst="rect">
            <a:avLst/>
          </a:prstGeom>
        </p:spPr>
        <p:txBody>
          <a:bodyPr anchor="t"/>
          <a:lstStyle>
            <a:lvl1pPr algn="l">
              <a:defRPr sz="18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75" name="10 Conector recto"/>
          <p:cNvSpPr/>
          <p:nvPr/>
        </p:nvSpPr>
        <p:spPr>
          <a:xfrm>
            <a:off x="336000" y="647308"/>
            <a:ext cx="11520000" cy="1"/>
          </a:xfrm>
          <a:prstGeom prst="line">
            <a:avLst/>
          </a:prstGeom>
          <a:ln w="19050">
            <a:solidFill>
              <a:srgbClr val="A6A6A6"/>
            </a:solidFill>
            <a:prstDash val="sysDot"/>
            <a:miter/>
          </a:ln>
        </p:spPr>
        <p:txBody>
          <a:bodyPr lIns="45719" rIns="45719"/>
          <a:lstStyle/>
          <a:p>
            <a:pPr/>
          </a:p>
        </p:txBody>
      </p:sp>
      <p:sp>
        <p:nvSpPr>
          <p:cNvPr id="76" name="Picture 16"/>
          <p:cNvSpPr/>
          <p:nvPr/>
        </p:nvSpPr>
        <p:spPr>
          <a:xfrm>
            <a:off x="541867" y="6656438"/>
            <a:ext cx="2235828" cy="195636"/>
          </a:xfrm>
          <a:prstGeom prst="rect">
            <a:avLst/>
          </a:prstGeom>
          <a:ln w="12700">
            <a:miter lim="400000"/>
          </a:ln>
        </p:spPr>
        <p:txBody>
          <a:bodyPr lIns="45719" rIns="45719" anchor="ctr"/>
          <a:lstStyle/>
          <a:p>
            <a:pPr/>
          </a:p>
        </p:txBody>
      </p:sp>
      <p:sp>
        <p:nvSpPr>
          <p:cNvPr id="7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iapositiva de título">
    <p:spTree>
      <p:nvGrpSpPr>
        <p:cNvPr id="1" name=""/>
        <p:cNvGrpSpPr/>
        <p:nvPr/>
      </p:nvGrpSpPr>
      <p:grpSpPr>
        <a:xfrm>
          <a:off x="0" y="0"/>
          <a:ext cx="0" cy="0"/>
          <a:chOff x="0" y="0"/>
          <a:chExt cx="0" cy="0"/>
        </a:xfrm>
      </p:grpSpPr>
      <p:sp>
        <p:nvSpPr>
          <p:cNvPr id="84" name="Picture 16"/>
          <p:cNvSpPr/>
          <p:nvPr/>
        </p:nvSpPr>
        <p:spPr>
          <a:xfrm>
            <a:off x="541867" y="6681838"/>
            <a:ext cx="2235828" cy="195636"/>
          </a:xfrm>
          <a:prstGeom prst="rect">
            <a:avLst/>
          </a:prstGeom>
          <a:ln w="12700">
            <a:miter lim="400000"/>
          </a:ln>
        </p:spPr>
        <p:txBody>
          <a:bodyPr lIns="45719" rIns="45719" anchor="ctr"/>
          <a:lstStyle/>
          <a:p>
            <a:pPr/>
          </a:p>
        </p:txBody>
      </p:sp>
      <p:sp>
        <p:nvSpPr>
          <p:cNvPr id="85" name="Nivel de texto 1…"/>
          <p:cNvSpPr txBox="1"/>
          <p:nvPr>
            <p:ph type="body" sz="quarter" idx="1" hasCustomPrompt="1"/>
          </p:nvPr>
        </p:nvSpPr>
        <p:spPr>
          <a:xfrm>
            <a:off x="4250266" y="2582489"/>
            <a:ext cx="7941734" cy="1027546"/>
          </a:xfrm>
          <a:prstGeom prst="rect">
            <a:avLst/>
          </a:prstGeom>
        </p:spPr>
        <p:txBody>
          <a:bodyPr>
            <a:normAutofit fontScale="100000" lnSpcReduction="0"/>
          </a:bodyPr>
          <a:lstStyle>
            <a:lvl1pPr marL="0" indent="0">
              <a:spcBef>
                <a:spcPts val="800"/>
              </a:spcBef>
              <a:buSzTx/>
              <a:buFontTx/>
              <a:buNone/>
              <a:defRPr b="1" sz="3700">
                <a:solidFill>
                  <a:srgbClr val="4F81BD"/>
                </a:solidFill>
                <a:latin typeface="Verdana"/>
                <a:ea typeface="Verdana"/>
                <a:cs typeface="Verdana"/>
                <a:sym typeface="Verdana"/>
              </a:defRPr>
            </a:lvl1pPr>
            <a:lvl2pPr marL="990575" indent="-380990">
              <a:spcBef>
                <a:spcPts val="800"/>
              </a:spcBef>
              <a:buFontTx/>
              <a:defRPr b="1" sz="3700">
                <a:solidFill>
                  <a:srgbClr val="4F81BD"/>
                </a:solidFill>
                <a:latin typeface="Verdana"/>
                <a:ea typeface="Verdana"/>
                <a:cs typeface="Verdana"/>
                <a:sym typeface="Verdana"/>
              </a:defRPr>
            </a:lvl2pPr>
            <a:lvl3pPr marL="1571585" indent="-352415">
              <a:spcBef>
                <a:spcPts val="800"/>
              </a:spcBef>
              <a:buFontTx/>
              <a:defRPr b="1" sz="3700">
                <a:solidFill>
                  <a:srgbClr val="4F81BD"/>
                </a:solidFill>
                <a:latin typeface="Verdana"/>
                <a:ea typeface="Verdana"/>
                <a:cs typeface="Verdana"/>
                <a:sym typeface="Verdana"/>
              </a:defRPr>
            </a:lvl3pPr>
            <a:lvl4pPr marL="2262497" indent="-433742">
              <a:spcBef>
                <a:spcPts val="800"/>
              </a:spcBef>
              <a:buFontTx/>
              <a:defRPr b="1" sz="3700">
                <a:solidFill>
                  <a:srgbClr val="4F81BD"/>
                </a:solidFill>
                <a:latin typeface="Verdana"/>
                <a:ea typeface="Verdana"/>
                <a:cs typeface="Verdana"/>
                <a:sym typeface="Verdana"/>
              </a:defRPr>
            </a:lvl4pPr>
            <a:lvl5pPr marL="2872081" indent="-433742">
              <a:spcBef>
                <a:spcPts val="800"/>
              </a:spcBef>
              <a:buFontTx/>
              <a:defRPr b="1" sz="3700">
                <a:solidFill>
                  <a:srgbClr val="4F81BD"/>
                </a:solidFill>
                <a:latin typeface="Verdana"/>
                <a:ea typeface="Verdana"/>
                <a:cs typeface="Verdana"/>
                <a:sym typeface="Verdana"/>
              </a:defRPr>
            </a:lvl5pPr>
          </a:lstStyle>
          <a:p>
            <a:pPr/>
            <a:r>
              <a:t>Estilo portada presentación 1, Verdana Negrita 28pt</a:t>
            </a:r>
          </a:p>
          <a:p>
            <a:pPr lvl="1"/>
            <a:r>
              <a:t/>
            </a:r>
          </a:p>
          <a:p>
            <a:pPr lvl="2"/>
            <a:r>
              <a:t/>
            </a:r>
          </a:p>
          <a:p>
            <a:pPr lvl="3"/>
            <a:r>
              <a:t/>
            </a:r>
          </a:p>
          <a:p>
            <a:pPr lvl="4"/>
            <a:r>
              <a:t/>
            </a:r>
          </a:p>
        </p:txBody>
      </p:sp>
      <p:sp>
        <p:nvSpPr>
          <p:cNvPr id="86" name="1 Imagen"/>
          <p:cNvSpPr/>
          <p:nvPr/>
        </p:nvSpPr>
        <p:spPr>
          <a:xfrm>
            <a:off x="558800" y="1"/>
            <a:ext cx="2221402" cy="2012245"/>
          </a:xfrm>
          <a:prstGeom prst="rect">
            <a:avLst/>
          </a:prstGeom>
          <a:ln w="12700">
            <a:miter lim="400000"/>
          </a:ln>
        </p:spPr>
        <p:txBody>
          <a:bodyPr lIns="45719" rIns="45719" anchor="ctr"/>
          <a:lstStyle/>
          <a:p>
            <a:pPr/>
          </a:p>
        </p:txBody>
      </p:sp>
      <p:sp>
        <p:nvSpPr>
          <p:cNvPr id="87" name="Picture 16"/>
          <p:cNvSpPr/>
          <p:nvPr/>
        </p:nvSpPr>
        <p:spPr>
          <a:xfrm>
            <a:off x="541867" y="6681838"/>
            <a:ext cx="2235828" cy="195636"/>
          </a:xfrm>
          <a:prstGeom prst="rect">
            <a:avLst/>
          </a:prstGeom>
          <a:ln w="12700">
            <a:miter lim="400000"/>
          </a:ln>
        </p:spPr>
        <p:txBody>
          <a:bodyPr lIns="45719" rIns="45719" anchor="ctr"/>
          <a:lstStyle/>
          <a:p>
            <a:pPr/>
          </a:p>
        </p:txBody>
      </p:sp>
      <p:sp>
        <p:nvSpPr>
          <p:cNvPr id="88" name="Número de diapositiva"/>
          <p:cNvSpPr txBox="1"/>
          <p:nvPr>
            <p:ph type="sldNum" sz="quarter" idx="2"/>
          </p:nvPr>
        </p:nvSpPr>
        <p:spPr>
          <a:xfrm>
            <a:off x="5892800" y="6172200"/>
            <a:ext cx="2844800" cy="368301"/>
          </a:xfrm>
          <a:prstGeom prst="rect">
            <a:avLst/>
          </a:prstGeom>
        </p:spPr>
        <p:txBody>
          <a:bodyPr/>
          <a:lstStyle>
            <a:lvl1pPr>
              <a:defRPr sz="1200">
                <a:solidFill>
                  <a:srgbClr val="000000"/>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Picture 16"/>
          <p:cNvSpPr/>
          <p:nvPr/>
        </p:nvSpPr>
        <p:spPr>
          <a:xfrm>
            <a:off x="541867" y="6656438"/>
            <a:ext cx="2235828" cy="195636"/>
          </a:xfrm>
          <a:prstGeom prst="rect">
            <a:avLst/>
          </a:prstGeom>
          <a:ln w="12700">
            <a:miter lim="400000"/>
          </a:ln>
        </p:spPr>
        <p:txBody>
          <a:bodyPr lIns="45719" rIns="45719" anchor="ctr"/>
          <a:lstStyle/>
          <a:p>
            <a:pPr/>
          </a:p>
        </p:txBody>
      </p:sp>
      <p:sp>
        <p:nvSpPr>
          <p:cNvPr id="3" name="10 Conector recto"/>
          <p:cNvSpPr/>
          <p:nvPr/>
        </p:nvSpPr>
        <p:spPr>
          <a:xfrm>
            <a:off x="336000" y="647308"/>
            <a:ext cx="11520000" cy="1"/>
          </a:xfrm>
          <a:prstGeom prst="line">
            <a:avLst/>
          </a:prstGeom>
          <a:ln w="19050">
            <a:solidFill>
              <a:srgbClr val="A6A6A6"/>
            </a:solidFill>
            <a:prstDash val="sysDot"/>
          </a:ln>
        </p:spPr>
        <p:txBody>
          <a:bodyPr lIns="45719" rIns="45719"/>
          <a:lstStyle/>
          <a:p>
            <a:pPr/>
          </a:p>
        </p:txBody>
      </p:sp>
      <p:sp>
        <p:nvSpPr>
          <p:cNvPr id="4" name="Texto del título"/>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Texto del título</a:t>
            </a:r>
          </a:p>
        </p:txBody>
      </p:sp>
      <p:sp>
        <p:nvSpPr>
          <p:cNvPr id="5" name="Nivel de texto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Nivel de texto 1</a:t>
            </a:r>
          </a:p>
          <a:p>
            <a:pPr lvl="1"/>
            <a:r>
              <a:t>Nivel de texto 2</a:t>
            </a:r>
          </a:p>
          <a:p>
            <a:pPr lvl="2"/>
            <a:r>
              <a:t>Nivel de texto 3</a:t>
            </a:r>
          </a:p>
          <a:p>
            <a:pPr lvl="3"/>
            <a:r>
              <a:t>Nivel de texto 4</a:t>
            </a:r>
          </a:p>
          <a:p>
            <a:pPr lvl="4"/>
            <a:r>
              <a:t>Nivel de texto 5</a:t>
            </a:r>
          </a:p>
        </p:txBody>
      </p:sp>
      <p:sp>
        <p:nvSpPr>
          <p:cNvPr id="6" name="Número de diapositiva"/>
          <p:cNvSpPr txBox="1"/>
          <p:nvPr>
            <p:ph type="sldNum" sz="quarter" idx="2"/>
          </p:nvPr>
        </p:nvSpPr>
        <p:spPr>
          <a:xfrm>
            <a:off x="11781898" y="6515468"/>
            <a:ext cx="277303" cy="281941"/>
          </a:xfrm>
          <a:prstGeom prst="rect">
            <a:avLst/>
          </a:prstGeom>
          <a:ln w="12700">
            <a:miter lim="400000"/>
          </a:ln>
        </p:spPr>
        <p:txBody>
          <a:bodyPr wrap="none" lIns="45719" rIns="45719" anchor="ctr">
            <a:spAutoFit/>
          </a:bodyPr>
          <a:lstStyle>
            <a:lvl1pPr algn="r">
              <a:defRPr sz="1300">
                <a:solidFill>
                  <a:srgbClr val="888888"/>
                </a:solidFill>
                <a:latin typeface="Candara"/>
                <a:ea typeface="Candara"/>
                <a:cs typeface="Candara"/>
                <a:sym typeface="Canda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Lst>
  <p:transition xmlns:p14="http://schemas.microsoft.com/office/powerpoint/2010/main" spd="med" advClick="1"/>
  <p:txStyles>
    <p:titleStyle>
      <a:lvl1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1pPr>
      <a:lvl2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2pPr>
      <a:lvl3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3pPr>
      <a:lvl4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4pPr>
      <a:lvl5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5pPr>
      <a:lvl6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6pPr>
      <a:lvl7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7pPr>
      <a:lvl8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8pPr>
      <a:lvl9pPr marL="0" marR="0" indent="0" algn="ctr" defTabSz="609584" rtl="0" latinLnBrk="0">
        <a:lnSpc>
          <a:spcPct val="100000"/>
        </a:lnSpc>
        <a:spcBef>
          <a:spcPts val="0"/>
        </a:spcBef>
        <a:spcAft>
          <a:spcPts val="0"/>
        </a:spcAft>
        <a:buClrTx/>
        <a:buSzTx/>
        <a:buFontTx/>
        <a:buNone/>
        <a:tabLst/>
        <a:defRPr b="0" baseline="0" cap="none" i="0" spc="0" strike="noStrike" sz="5800" u="none">
          <a:solidFill>
            <a:srgbClr val="000000"/>
          </a:solidFill>
          <a:uFillTx/>
          <a:latin typeface="+mj-lt"/>
          <a:ea typeface="+mj-ea"/>
          <a:cs typeface="+mj-cs"/>
          <a:sym typeface="Calibri"/>
        </a:defRPr>
      </a:lvl9pPr>
    </p:titleStyle>
    <p:bodyStyle>
      <a:lvl1pPr marL="457189" marR="0" indent="-457189"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1pPr>
      <a:lvl2pPr marL="1042060" marR="0" indent="-432475"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2pPr>
      <a:lvl3pPr marL="1619209" marR="0" indent="-400039"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3pPr>
      <a:lvl4pPr marL="2321111" marR="0" indent="-492356"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4pPr>
      <a:lvl5pPr marL="2930695" marR="0" indent="-492356"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5pPr>
      <a:lvl6pPr marL="3540280" marR="0" indent="-492356"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6pPr>
      <a:lvl7pPr marL="4149865" marR="0" indent="-492355"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7pPr>
      <a:lvl8pPr marL="4759450" marR="0" indent="-492355"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8pPr>
      <a:lvl9pPr marL="5369034" marR="0" indent="-492355" algn="l" defTabSz="609584" rtl="0" latinLnBrk="0">
        <a:lnSpc>
          <a:spcPct val="100000"/>
        </a:lnSpc>
        <a:spcBef>
          <a:spcPts val="1000"/>
        </a:spcBef>
        <a:spcAft>
          <a:spcPts val="0"/>
        </a:spcAft>
        <a:buClrTx/>
        <a:buSzPct val="100000"/>
        <a:buFont typeface="Arial"/>
        <a:buChar char="•"/>
        <a:tabLst/>
        <a:defRPr b="0" baseline="0" cap="none" i="0" spc="0" strike="noStrike" sz="42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1pPr>
      <a:lvl2pPr marL="0" marR="0" indent="4572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2pPr>
      <a:lvl3pPr marL="0" marR="0" indent="9144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3pPr>
      <a:lvl4pPr marL="0" marR="0" indent="13716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4pPr>
      <a:lvl5pPr marL="0" marR="0" indent="18288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5pPr>
      <a:lvl6pPr marL="0" marR="0" indent="22860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6pPr>
      <a:lvl7pPr marL="0" marR="0" indent="27432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7pPr>
      <a:lvl8pPr marL="0" marR="0" indent="32004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8pPr>
      <a:lvl9pPr marL="0" marR="0" indent="3657600" algn="r" defTabSz="457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Canda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39.png"/><Relationship Id="rId17" Type="http://schemas.openxmlformats.org/officeDocument/2006/relationships/image" Target="../media/image40.png"/><Relationship Id="rId18" Type="http://schemas.openxmlformats.org/officeDocument/2006/relationships/image" Target="../media/image41.png"/><Relationship Id="rId19" Type="http://schemas.openxmlformats.org/officeDocument/2006/relationships/image" Target="../media/image4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5" Type="http://schemas.openxmlformats.org/officeDocument/2006/relationships/image" Target="../media/image56.png"/><Relationship Id="rId16" Type="http://schemas.openxmlformats.org/officeDocument/2006/relationships/image" Target="../media/image57.png"/><Relationship Id="rId17" Type="http://schemas.openxmlformats.org/officeDocument/2006/relationships/image" Target="../media/image58.png"/><Relationship Id="rId18" Type="http://schemas.openxmlformats.org/officeDocument/2006/relationships/image" Target="../media/image59.png"/><Relationship Id="rId19" Type="http://schemas.openxmlformats.org/officeDocument/2006/relationships/image" Target="../media/image6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image" Target="../media/image69.png"/><Relationship Id="rId11" Type="http://schemas.openxmlformats.org/officeDocument/2006/relationships/image" Target="../media/image70.png"/><Relationship Id="rId12" Type="http://schemas.openxmlformats.org/officeDocument/2006/relationships/image" Target="../media/image71.png"/><Relationship Id="rId13" Type="http://schemas.openxmlformats.org/officeDocument/2006/relationships/image" Target="../media/image72.png"/><Relationship Id="rId14" Type="http://schemas.openxmlformats.org/officeDocument/2006/relationships/image" Target="../media/image73.png"/><Relationship Id="rId15" Type="http://schemas.openxmlformats.org/officeDocument/2006/relationships/image" Target="../media/image74.png"/><Relationship Id="rId16" Type="http://schemas.openxmlformats.org/officeDocument/2006/relationships/image" Target="../media/image75.png"/><Relationship Id="rId17" Type="http://schemas.openxmlformats.org/officeDocument/2006/relationships/image" Target="../media/image76.png"/><Relationship Id="rId18" Type="http://schemas.openxmlformats.org/officeDocument/2006/relationships/image" Target="../media/image77.png"/><Relationship Id="rId19" Type="http://schemas.openxmlformats.org/officeDocument/2006/relationships/image" Target="../media/image7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 Id="rId11" Type="http://schemas.openxmlformats.org/officeDocument/2006/relationships/image" Target="../media/image88.png"/><Relationship Id="rId12" Type="http://schemas.openxmlformats.org/officeDocument/2006/relationships/image" Target="../media/image89.png"/><Relationship Id="rId13" Type="http://schemas.openxmlformats.org/officeDocument/2006/relationships/image" Target="../media/image90.png"/><Relationship Id="rId14" Type="http://schemas.openxmlformats.org/officeDocument/2006/relationships/image" Target="../media/image91.png"/><Relationship Id="rId15" Type="http://schemas.openxmlformats.org/officeDocument/2006/relationships/image" Target="../media/image9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9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5.png"/><Relationship Id="rId3" Type="http://schemas.openxmlformats.org/officeDocument/2006/relationships/image" Target="../media/image1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6" name="Imagen 8" descr="Imagen 8"/>
          <p:cNvPicPr>
            <a:picLocks noChangeAspect="1"/>
          </p:cNvPicPr>
          <p:nvPr/>
        </p:nvPicPr>
        <p:blipFill>
          <a:blip r:embed="rId2">
            <a:extLst/>
          </a:blip>
          <a:stretch>
            <a:fillRect/>
          </a:stretch>
        </p:blipFill>
        <p:spPr>
          <a:xfrm>
            <a:off x="509634" y="532794"/>
            <a:ext cx="1130678" cy="1130679"/>
          </a:xfrm>
          <a:prstGeom prst="rect">
            <a:avLst/>
          </a:prstGeom>
          <a:ln w="12700">
            <a:miter lim="400000"/>
          </a:ln>
        </p:spPr>
      </p:pic>
      <p:pic>
        <p:nvPicPr>
          <p:cNvPr id="667" name="Gráfico 26" descr="Gráfico 26"/>
          <p:cNvPicPr>
            <a:picLocks noChangeAspect="1"/>
          </p:cNvPicPr>
          <p:nvPr/>
        </p:nvPicPr>
        <p:blipFill>
          <a:blip r:embed="rId3">
            <a:extLst/>
          </a:blip>
          <a:srcRect l="46727" t="24256" r="21954" b="23200"/>
          <a:stretch>
            <a:fillRect/>
          </a:stretch>
        </p:blipFill>
        <p:spPr>
          <a:xfrm>
            <a:off x="6946042" y="367087"/>
            <a:ext cx="4896974" cy="6161730"/>
          </a:xfrm>
          <a:prstGeom prst="rect">
            <a:avLst/>
          </a:prstGeom>
          <a:ln w="12700">
            <a:miter lim="400000"/>
          </a:ln>
        </p:spPr>
      </p:pic>
      <p:pic>
        <p:nvPicPr>
          <p:cNvPr id="668" name="Gráfico 28" descr="Gráfico 28"/>
          <p:cNvPicPr>
            <a:picLocks noChangeAspect="1"/>
          </p:cNvPicPr>
          <p:nvPr/>
        </p:nvPicPr>
        <p:blipFill>
          <a:blip r:embed="rId4">
            <a:extLst/>
          </a:blip>
          <a:stretch>
            <a:fillRect/>
          </a:stretch>
        </p:blipFill>
        <p:spPr>
          <a:xfrm rot="16200000">
            <a:off x="6301737" y="999463"/>
            <a:ext cx="6161729" cy="4896974"/>
          </a:xfrm>
          <a:prstGeom prst="rect">
            <a:avLst/>
          </a:prstGeom>
          <a:ln w="12700">
            <a:miter lim="400000"/>
          </a:ln>
        </p:spPr>
      </p:pic>
      <p:pic>
        <p:nvPicPr>
          <p:cNvPr id="669" name="Gráfico 30" descr="Gráfico 30"/>
          <p:cNvPicPr>
            <a:picLocks noChangeAspect="1"/>
          </p:cNvPicPr>
          <p:nvPr/>
        </p:nvPicPr>
        <p:blipFill>
          <a:blip r:embed="rId5">
            <a:extLst/>
          </a:blip>
          <a:stretch>
            <a:fillRect/>
          </a:stretch>
        </p:blipFill>
        <p:spPr>
          <a:xfrm>
            <a:off x="7541177" y="329184"/>
            <a:ext cx="4520741" cy="5173863"/>
          </a:xfrm>
          <a:prstGeom prst="rect">
            <a:avLst/>
          </a:prstGeom>
          <a:ln w="12700">
            <a:miter lim="400000"/>
          </a:ln>
        </p:spPr>
      </p:pic>
      <p:pic>
        <p:nvPicPr>
          <p:cNvPr id="670" name="Gráfico 42" descr="Gráfico 42"/>
          <p:cNvPicPr>
            <a:picLocks noChangeAspect="1"/>
          </p:cNvPicPr>
          <p:nvPr/>
        </p:nvPicPr>
        <p:blipFill>
          <a:blip r:embed="rId6">
            <a:extLst/>
          </a:blip>
          <a:stretch>
            <a:fillRect/>
          </a:stretch>
        </p:blipFill>
        <p:spPr>
          <a:xfrm>
            <a:off x="2070149" y="722834"/>
            <a:ext cx="2287358" cy="753537"/>
          </a:xfrm>
          <a:prstGeom prst="rect">
            <a:avLst/>
          </a:prstGeom>
          <a:ln w="12700">
            <a:miter lim="400000"/>
          </a:ln>
        </p:spPr>
      </p:pic>
      <p:grpSp>
        <p:nvGrpSpPr>
          <p:cNvPr id="677" name="Grupo 78"/>
          <p:cNvGrpSpPr/>
          <p:nvPr/>
        </p:nvGrpSpPr>
        <p:grpSpPr>
          <a:xfrm>
            <a:off x="130082" y="367085"/>
            <a:ext cx="11671919" cy="6199630"/>
            <a:chOff x="0" y="0"/>
            <a:chExt cx="11671918" cy="6199629"/>
          </a:xfrm>
        </p:grpSpPr>
        <p:pic>
          <p:nvPicPr>
            <p:cNvPr id="671" name="Gráfico 72" descr="Gráfico 72"/>
            <p:cNvPicPr>
              <a:picLocks noChangeAspect="1"/>
            </p:cNvPicPr>
            <p:nvPr/>
          </p:nvPicPr>
          <p:blipFill>
            <a:blip r:embed="rId7">
              <a:extLst/>
            </a:blip>
            <a:srcRect l="0" t="10132" r="20669" b="23330"/>
            <a:stretch>
              <a:fillRect/>
            </a:stretch>
          </p:blipFill>
          <p:spPr>
            <a:xfrm>
              <a:off x="0" y="1675970"/>
              <a:ext cx="6950657" cy="4424369"/>
            </a:xfrm>
            <a:prstGeom prst="rect">
              <a:avLst/>
            </a:prstGeom>
            <a:ln w="12700" cap="flat">
              <a:noFill/>
              <a:miter lim="400000"/>
            </a:ln>
            <a:effectLst/>
          </p:spPr>
        </p:pic>
        <p:sp>
          <p:nvSpPr>
            <p:cNvPr id="672" name="Elipse 39"/>
            <p:cNvSpPr/>
            <p:nvPr/>
          </p:nvSpPr>
          <p:spPr>
            <a:xfrm>
              <a:off x="6099544" y="2276531"/>
              <a:ext cx="710723" cy="664717"/>
            </a:xfrm>
            <a:prstGeom prst="ellipse">
              <a:avLst/>
            </a:prstGeom>
            <a:solidFill>
              <a:srgbClr val="0FBAC3"/>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73" name="Elipse 40"/>
            <p:cNvSpPr/>
            <p:nvPr/>
          </p:nvSpPr>
          <p:spPr>
            <a:xfrm>
              <a:off x="6719072" y="2960200"/>
              <a:ext cx="416215" cy="389273"/>
            </a:xfrm>
            <a:prstGeom prst="ellipse">
              <a:avLst/>
            </a:prstGeom>
            <a:solidFill>
              <a:srgbClr val="0FBAC3"/>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pic>
          <p:nvPicPr>
            <p:cNvPr id="674" name="Gráfico 44" descr="Gráfico 44"/>
            <p:cNvPicPr>
              <a:picLocks noChangeAspect="1"/>
            </p:cNvPicPr>
            <p:nvPr/>
          </p:nvPicPr>
          <p:blipFill>
            <a:blip r:embed="rId8">
              <a:extLst/>
            </a:blip>
            <a:stretch>
              <a:fillRect/>
            </a:stretch>
          </p:blipFill>
          <p:spPr>
            <a:xfrm>
              <a:off x="163794" y="3635653"/>
              <a:ext cx="2864844" cy="2502588"/>
            </a:xfrm>
            <a:prstGeom prst="rect">
              <a:avLst/>
            </a:prstGeom>
            <a:ln w="12700" cap="flat">
              <a:noFill/>
              <a:miter lim="400000"/>
            </a:ln>
            <a:effectLst/>
          </p:spPr>
        </p:pic>
        <p:pic>
          <p:nvPicPr>
            <p:cNvPr id="675" name="Gráfico 77" descr="Gráfico 77"/>
            <p:cNvPicPr>
              <a:picLocks noChangeAspect="1"/>
            </p:cNvPicPr>
            <p:nvPr/>
          </p:nvPicPr>
          <p:blipFill>
            <a:blip r:embed="rId9">
              <a:extLst/>
            </a:blip>
            <a:srcRect l="0" t="8425" r="0" b="1175"/>
            <a:stretch>
              <a:fillRect/>
            </a:stretch>
          </p:blipFill>
          <p:spPr>
            <a:xfrm>
              <a:off x="6634922" y="0"/>
              <a:ext cx="5036997" cy="6199630"/>
            </a:xfrm>
            <a:prstGeom prst="rect">
              <a:avLst/>
            </a:prstGeom>
            <a:ln w="12700" cap="flat">
              <a:noFill/>
              <a:miter lim="400000"/>
            </a:ln>
            <a:effectLst/>
          </p:spPr>
        </p:pic>
        <p:pic>
          <p:nvPicPr>
            <p:cNvPr id="676" name="Gráfico 38" descr="Gráfico 38"/>
            <p:cNvPicPr>
              <a:picLocks noChangeAspect="1"/>
            </p:cNvPicPr>
            <p:nvPr/>
          </p:nvPicPr>
          <p:blipFill>
            <a:blip r:embed="rId10">
              <a:extLst/>
            </a:blip>
            <a:stretch>
              <a:fillRect/>
            </a:stretch>
          </p:blipFill>
          <p:spPr>
            <a:xfrm>
              <a:off x="8363239" y="4198959"/>
              <a:ext cx="2623044" cy="1569951"/>
            </a:xfrm>
            <a:prstGeom prst="rect">
              <a:avLst/>
            </a:prstGeom>
            <a:ln w="12700" cap="flat">
              <a:noFill/>
              <a:miter lim="400000"/>
            </a:ln>
            <a:effectLst/>
          </p:spPr>
        </p:pic>
      </p:grpSp>
      <p:sp>
        <p:nvSpPr>
          <p:cNvPr id="678" name="TextBox 9"/>
          <p:cNvSpPr txBox="1"/>
          <p:nvPr/>
        </p:nvSpPr>
        <p:spPr>
          <a:xfrm>
            <a:off x="1333959" y="5547800"/>
            <a:ext cx="4352614"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914377">
              <a:defRPr sz="1000">
                <a:solidFill>
                  <a:srgbClr val="808080"/>
                </a:solidFill>
                <a:latin typeface="Corbel"/>
                <a:ea typeface="Corbel"/>
                <a:cs typeface="Corbel"/>
                <a:sym typeface="Corbel"/>
              </a:defRPr>
            </a:pPr>
            <a:r>
              <a:t>Departamento de Salud Digital</a:t>
            </a:r>
          </a:p>
          <a:p>
            <a:pPr algn="ctr" defTabSz="914377">
              <a:defRPr sz="1000">
                <a:solidFill>
                  <a:srgbClr val="808080"/>
                </a:solidFill>
                <a:latin typeface="Corbel"/>
                <a:ea typeface="Corbel"/>
                <a:cs typeface="Corbel"/>
                <a:sym typeface="Corbel"/>
              </a:defRPr>
            </a:pPr>
            <a:r>
              <a:t>Subsecretaría de Redes Asistenciales</a:t>
            </a:r>
          </a:p>
          <a:p>
            <a:pPr algn="ctr" defTabSz="914377">
              <a:defRPr sz="1000">
                <a:solidFill>
                  <a:srgbClr val="808080"/>
                </a:solidFill>
                <a:latin typeface="Corbel"/>
                <a:ea typeface="Corbel"/>
                <a:cs typeface="Corbel"/>
                <a:sym typeface="Corbel"/>
              </a:defRPr>
            </a:pPr>
            <a:r>
              <a:t>Ministerio de Salud</a:t>
            </a:r>
          </a:p>
          <a:p>
            <a:pPr algn="ctr" defTabSz="914377">
              <a:defRPr sz="1000">
                <a:solidFill>
                  <a:srgbClr val="808080"/>
                </a:solidFill>
                <a:latin typeface="Corbel"/>
                <a:ea typeface="Corbel"/>
                <a:cs typeface="Corbel"/>
                <a:sym typeface="Corbel"/>
              </a:defRPr>
            </a:pPr>
            <a:r>
              <a:t>Julio 2023</a:t>
            </a:r>
          </a:p>
        </p:txBody>
      </p:sp>
      <p:sp>
        <p:nvSpPr>
          <p:cNvPr id="679" name="CuadroTexto 21"/>
          <p:cNvSpPr txBox="1"/>
          <p:nvPr/>
        </p:nvSpPr>
        <p:spPr>
          <a:xfrm>
            <a:off x="1062452" y="2776686"/>
            <a:ext cx="4895629" cy="13628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lgn="ctr">
              <a:defRPr sz="4000">
                <a:solidFill>
                  <a:srgbClr val="808080"/>
                </a:solidFill>
                <a:latin typeface="Corbel"/>
                <a:ea typeface="Corbel"/>
                <a:cs typeface="Corbel"/>
                <a:sym typeface="Corbel"/>
              </a:defRPr>
            </a:lvl1pPr>
          </a:lstStyle>
          <a:p>
            <a:pPr/>
            <a:r>
              <a:t>Tema/titulo de la presentación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Marcador de número de diapositiva 5"/>
          <p:cNvSpPr txBox="1"/>
          <p:nvPr>
            <p:ph type="sldNum" sz="quarter" idx="2"/>
          </p:nvPr>
        </p:nvSpPr>
        <p:spPr>
          <a:xfrm>
            <a:off x="11751418" y="6514406"/>
            <a:ext cx="307783"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6"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747" name="Graphic 1" descr="Graphic 1"/>
          <p:cNvPicPr>
            <a:picLocks noChangeAspect="1"/>
          </p:cNvPicPr>
          <p:nvPr/>
        </p:nvPicPr>
        <p:blipFill>
          <a:blip r:embed="rId2">
            <a:extLst/>
          </a:blip>
          <a:stretch>
            <a:fillRect/>
          </a:stretch>
        </p:blipFill>
        <p:spPr>
          <a:xfrm>
            <a:off x="2374619" y="1154826"/>
            <a:ext cx="1337365" cy="1188770"/>
          </a:xfrm>
          <a:prstGeom prst="rect">
            <a:avLst/>
          </a:prstGeom>
          <a:ln w="12700">
            <a:miter lim="400000"/>
          </a:ln>
        </p:spPr>
      </p:pic>
      <p:pic>
        <p:nvPicPr>
          <p:cNvPr id="748" name="Graphic 2" descr="Graphic 2"/>
          <p:cNvPicPr>
            <a:picLocks noChangeAspect="1"/>
          </p:cNvPicPr>
          <p:nvPr/>
        </p:nvPicPr>
        <p:blipFill>
          <a:blip r:embed="rId3">
            <a:extLst/>
          </a:blip>
          <a:stretch>
            <a:fillRect/>
          </a:stretch>
        </p:blipFill>
        <p:spPr>
          <a:xfrm>
            <a:off x="2474053" y="2967177"/>
            <a:ext cx="1138497" cy="889274"/>
          </a:xfrm>
          <a:prstGeom prst="rect">
            <a:avLst/>
          </a:prstGeom>
          <a:ln w="12700">
            <a:miter lim="400000"/>
          </a:ln>
        </p:spPr>
      </p:pic>
      <p:pic>
        <p:nvPicPr>
          <p:cNvPr id="749" name="Graphic 3" descr="Graphic 3"/>
          <p:cNvPicPr>
            <a:picLocks noChangeAspect="1"/>
          </p:cNvPicPr>
          <p:nvPr/>
        </p:nvPicPr>
        <p:blipFill>
          <a:blip r:embed="rId4">
            <a:extLst/>
          </a:blip>
          <a:stretch>
            <a:fillRect/>
          </a:stretch>
        </p:blipFill>
        <p:spPr>
          <a:xfrm>
            <a:off x="653413" y="1057648"/>
            <a:ext cx="1161649" cy="1326755"/>
          </a:xfrm>
          <a:prstGeom prst="rect">
            <a:avLst/>
          </a:prstGeom>
          <a:ln w="12700">
            <a:miter lim="400000"/>
          </a:ln>
        </p:spPr>
      </p:pic>
      <p:pic>
        <p:nvPicPr>
          <p:cNvPr id="750" name="Graphic 6" descr="Graphic 6"/>
          <p:cNvPicPr>
            <a:picLocks noChangeAspect="1"/>
          </p:cNvPicPr>
          <p:nvPr/>
        </p:nvPicPr>
        <p:blipFill>
          <a:blip r:embed="rId5">
            <a:extLst/>
          </a:blip>
          <a:stretch>
            <a:fillRect/>
          </a:stretch>
        </p:blipFill>
        <p:spPr>
          <a:xfrm>
            <a:off x="4365876" y="2850902"/>
            <a:ext cx="1121820" cy="1121820"/>
          </a:xfrm>
          <a:prstGeom prst="rect">
            <a:avLst/>
          </a:prstGeom>
          <a:ln w="12700">
            <a:miter lim="400000"/>
          </a:ln>
        </p:spPr>
      </p:pic>
      <p:pic>
        <p:nvPicPr>
          <p:cNvPr id="751" name="Graphic 7" descr="Graphic 7"/>
          <p:cNvPicPr>
            <a:picLocks noChangeAspect="1"/>
          </p:cNvPicPr>
          <p:nvPr/>
        </p:nvPicPr>
        <p:blipFill>
          <a:blip r:embed="rId6">
            <a:extLst/>
          </a:blip>
          <a:stretch>
            <a:fillRect/>
          </a:stretch>
        </p:blipFill>
        <p:spPr>
          <a:xfrm>
            <a:off x="8392215" y="2961863"/>
            <a:ext cx="782093" cy="1200675"/>
          </a:xfrm>
          <a:prstGeom prst="rect">
            <a:avLst/>
          </a:prstGeom>
          <a:ln w="12700">
            <a:miter lim="400000"/>
          </a:ln>
        </p:spPr>
      </p:pic>
      <p:pic>
        <p:nvPicPr>
          <p:cNvPr id="752" name="Graphic 9" descr="Graphic 9"/>
          <p:cNvPicPr>
            <a:picLocks noChangeAspect="1"/>
          </p:cNvPicPr>
          <p:nvPr/>
        </p:nvPicPr>
        <p:blipFill>
          <a:blip r:embed="rId7">
            <a:extLst/>
          </a:blip>
          <a:stretch>
            <a:fillRect/>
          </a:stretch>
        </p:blipFill>
        <p:spPr>
          <a:xfrm>
            <a:off x="7935235" y="1324128"/>
            <a:ext cx="1029876" cy="899891"/>
          </a:xfrm>
          <a:prstGeom prst="rect">
            <a:avLst/>
          </a:prstGeom>
          <a:ln w="12700">
            <a:miter lim="400000"/>
          </a:ln>
        </p:spPr>
      </p:pic>
      <p:pic>
        <p:nvPicPr>
          <p:cNvPr id="753" name="Graphic 10" descr="Graphic 10"/>
          <p:cNvPicPr>
            <a:picLocks noChangeAspect="1"/>
          </p:cNvPicPr>
          <p:nvPr/>
        </p:nvPicPr>
        <p:blipFill>
          <a:blip r:embed="rId8">
            <a:extLst/>
          </a:blip>
          <a:stretch>
            <a:fillRect/>
          </a:stretch>
        </p:blipFill>
        <p:spPr>
          <a:xfrm>
            <a:off x="653413" y="4840658"/>
            <a:ext cx="1273367" cy="1019928"/>
          </a:xfrm>
          <a:prstGeom prst="rect">
            <a:avLst/>
          </a:prstGeom>
          <a:ln w="12700">
            <a:miter lim="400000"/>
          </a:ln>
        </p:spPr>
      </p:pic>
      <p:pic>
        <p:nvPicPr>
          <p:cNvPr id="754" name="Graphic 11" descr="Graphic 11"/>
          <p:cNvPicPr>
            <a:picLocks noChangeAspect="1"/>
          </p:cNvPicPr>
          <p:nvPr/>
        </p:nvPicPr>
        <p:blipFill>
          <a:blip r:embed="rId9">
            <a:extLst/>
          </a:blip>
          <a:stretch>
            <a:fillRect/>
          </a:stretch>
        </p:blipFill>
        <p:spPr>
          <a:xfrm>
            <a:off x="9792772" y="1057228"/>
            <a:ext cx="1072259" cy="1226396"/>
          </a:xfrm>
          <a:prstGeom prst="rect">
            <a:avLst/>
          </a:prstGeom>
          <a:ln w="12700">
            <a:miter lim="400000"/>
          </a:ln>
        </p:spPr>
      </p:pic>
      <p:pic>
        <p:nvPicPr>
          <p:cNvPr id="755" name="Graphic 12" descr="Graphic 12"/>
          <p:cNvPicPr>
            <a:picLocks noChangeAspect="1"/>
          </p:cNvPicPr>
          <p:nvPr/>
        </p:nvPicPr>
        <p:blipFill>
          <a:blip r:embed="rId10">
            <a:extLst/>
          </a:blip>
          <a:stretch>
            <a:fillRect/>
          </a:stretch>
        </p:blipFill>
        <p:spPr>
          <a:xfrm>
            <a:off x="9797263" y="4705091"/>
            <a:ext cx="1332980" cy="1126139"/>
          </a:xfrm>
          <a:prstGeom prst="rect">
            <a:avLst/>
          </a:prstGeom>
          <a:ln w="12700">
            <a:miter lim="400000"/>
          </a:ln>
        </p:spPr>
      </p:pic>
      <p:pic>
        <p:nvPicPr>
          <p:cNvPr id="756" name="Graphic 6" descr="Graphic 6"/>
          <p:cNvPicPr>
            <a:picLocks noChangeAspect="1"/>
          </p:cNvPicPr>
          <p:nvPr/>
        </p:nvPicPr>
        <p:blipFill>
          <a:blip r:embed="rId11">
            <a:extLst/>
          </a:blip>
          <a:stretch>
            <a:fillRect/>
          </a:stretch>
        </p:blipFill>
        <p:spPr>
          <a:xfrm>
            <a:off x="4094333" y="1057228"/>
            <a:ext cx="1445394" cy="1327175"/>
          </a:xfrm>
          <a:prstGeom prst="rect">
            <a:avLst/>
          </a:prstGeom>
          <a:ln w="12700">
            <a:miter lim="400000"/>
          </a:ln>
        </p:spPr>
      </p:pic>
      <p:pic>
        <p:nvPicPr>
          <p:cNvPr id="757" name="Graphic 12" descr="Graphic 12"/>
          <p:cNvPicPr>
            <a:picLocks noChangeAspect="1"/>
          </p:cNvPicPr>
          <p:nvPr/>
        </p:nvPicPr>
        <p:blipFill>
          <a:blip r:embed="rId12">
            <a:extLst/>
          </a:blip>
          <a:stretch>
            <a:fillRect/>
          </a:stretch>
        </p:blipFill>
        <p:spPr>
          <a:xfrm>
            <a:off x="6094626" y="1221533"/>
            <a:ext cx="1285710" cy="1055354"/>
          </a:xfrm>
          <a:prstGeom prst="rect">
            <a:avLst/>
          </a:prstGeom>
          <a:ln w="12700">
            <a:miter lim="400000"/>
          </a:ln>
        </p:spPr>
      </p:pic>
      <p:pic>
        <p:nvPicPr>
          <p:cNvPr id="758" name="Graphic 31" descr="Graphic 31"/>
          <p:cNvPicPr>
            <a:picLocks noChangeAspect="1"/>
          </p:cNvPicPr>
          <p:nvPr/>
        </p:nvPicPr>
        <p:blipFill>
          <a:blip r:embed="rId13">
            <a:extLst/>
          </a:blip>
          <a:stretch>
            <a:fillRect/>
          </a:stretch>
        </p:blipFill>
        <p:spPr>
          <a:xfrm>
            <a:off x="747748" y="2961863"/>
            <a:ext cx="972977" cy="984357"/>
          </a:xfrm>
          <a:prstGeom prst="rect">
            <a:avLst/>
          </a:prstGeom>
          <a:ln w="12700">
            <a:miter lim="400000"/>
          </a:ln>
        </p:spPr>
      </p:pic>
      <p:pic>
        <p:nvPicPr>
          <p:cNvPr id="759" name="Graphic 17" descr="Graphic 17"/>
          <p:cNvPicPr>
            <a:picLocks noChangeAspect="1"/>
          </p:cNvPicPr>
          <p:nvPr/>
        </p:nvPicPr>
        <p:blipFill>
          <a:blip r:embed="rId14">
            <a:extLst/>
          </a:blip>
          <a:stretch>
            <a:fillRect/>
          </a:stretch>
        </p:blipFill>
        <p:spPr>
          <a:xfrm>
            <a:off x="6139727" y="2992039"/>
            <a:ext cx="1147370" cy="999514"/>
          </a:xfrm>
          <a:prstGeom prst="rect">
            <a:avLst/>
          </a:prstGeom>
          <a:ln w="12700">
            <a:miter lim="400000"/>
          </a:ln>
        </p:spPr>
      </p:pic>
      <p:pic>
        <p:nvPicPr>
          <p:cNvPr id="760" name="Graphic 18" descr="Graphic 18"/>
          <p:cNvPicPr>
            <a:picLocks noChangeAspect="1"/>
          </p:cNvPicPr>
          <p:nvPr/>
        </p:nvPicPr>
        <p:blipFill>
          <a:blip r:embed="rId15">
            <a:extLst/>
          </a:blip>
          <a:stretch>
            <a:fillRect/>
          </a:stretch>
        </p:blipFill>
        <p:spPr>
          <a:xfrm>
            <a:off x="2434129" y="4884730"/>
            <a:ext cx="1218342" cy="975856"/>
          </a:xfrm>
          <a:prstGeom prst="rect">
            <a:avLst/>
          </a:prstGeom>
          <a:ln w="12700">
            <a:miter lim="400000"/>
          </a:ln>
        </p:spPr>
      </p:pic>
      <p:pic>
        <p:nvPicPr>
          <p:cNvPr id="761" name="Graphic 18" descr="Graphic 18"/>
          <p:cNvPicPr>
            <a:picLocks noChangeAspect="1"/>
          </p:cNvPicPr>
          <p:nvPr/>
        </p:nvPicPr>
        <p:blipFill>
          <a:blip r:embed="rId16">
            <a:extLst/>
          </a:blip>
          <a:stretch>
            <a:fillRect/>
          </a:stretch>
        </p:blipFill>
        <p:spPr>
          <a:xfrm>
            <a:off x="4159822" y="4802068"/>
            <a:ext cx="1327875" cy="1062300"/>
          </a:xfrm>
          <a:prstGeom prst="rect">
            <a:avLst/>
          </a:prstGeom>
          <a:ln w="12700">
            <a:miter lim="400000"/>
          </a:ln>
        </p:spPr>
      </p:pic>
      <p:pic>
        <p:nvPicPr>
          <p:cNvPr id="762" name="Graphic 2" descr="Graphic 2"/>
          <p:cNvPicPr>
            <a:picLocks noChangeAspect="1"/>
          </p:cNvPicPr>
          <p:nvPr/>
        </p:nvPicPr>
        <p:blipFill>
          <a:blip r:embed="rId17">
            <a:extLst/>
          </a:blip>
          <a:stretch>
            <a:fillRect/>
          </a:stretch>
        </p:blipFill>
        <p:spPr>
          <a:xfrm>
            <a:off x="6101838" y="4675733"/>
            <a:ext cx="1403002" cy="1184853"/>
          </a:xfrm>
          <a:prstGeom prst="rect">
            <a:avLst/>
          </a:prstGeom>
          <a:ln w="12700">
            <a:miter lim="400000"/>
          </a:ln>
        </p:spPr>
      </p:pic>
      <p:pic>
        <p:nvPicPr>
          <p:cNvPr id="763" name="Graphic 11" descr="Graphic 11"/>
          <p:cNvPicPr>
            <a:picLocks noChangeAspect="1"/>
          </p:cNvPicPr>
          <p:nvPr/>
        </p:nvPicPr>
        <p:blipFill>
          <a:blip r:embed="rId18">
            <a:extLst/>
          </a:blip>
          <a:stretch>
            <a:fillRect/>
          </a:stretch>
        </p:blipFill>
        <p:spPr>
          <a:xfrm>
            <a:off x="8025879" y="4658228"/>
            <a:ext cx="1514764" cy="1269517"/>
          </a:xfrm>
          <a:prstGeom prst="rect">
            <a:avLst/>
          </a:prstGeom>
          <a:ln w="12700">
            <a:miter lim="400000"/>
          </a:ln>
        </p:spPr>
      </p:pic>
      <p:pic>
        <p:nvPicPr>
          <p:cNvPr id="764" name="Graphic 11" descr="Graphic 11"/>
          <p:cNvPicPr>
            <a:picLocks noChangeAspect="1"/>
          </p:cNvPicPr>
          <p:nvPr/>
        </p:nvPicPr>
        <p:blipFill>
          <a:blip r:embed="rId19">
            <a:extLst/>
          </a:blip>
          <a:srcRect l="18235" t="27382" r="19665" b="30542"/>
          <a:stretch>
            <a:fillRect/>
          </a:stretch>
        </p:blipFill>
        <p:spPr>
          <a:xfrm>
            <a:off x="9492396" y="2941590"/>
            <a:ext cx="1723650" cy="97879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Marcador de número de diapositiva 5"/>
          <p:cNvSpPr txBox="1"/>
          <p:nvPr>
            <p:ph type="sldNum" sz="quarter" idx="2"/>
          </p:nvPr>
        </p:nvSpPr>
        <p:spPr>
          <a:xfrm>
            <a:off x="11751418" y="6514406"/>
            <a:ext cx="307783"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7"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768" name="Graphic 10" descr="Graphic 10"/>
          <p:cNvPicPr>
            <a:picLocks noChangeAspect="1"/>
          </p:cNvPicPr>
          <p:nvPr/>
        </p:nvPicPr>
        <p:blipFill>
          <a:blip r:embed="rId2">
            <a:extLst/>
          </a:blip>
          <a:stretch>
            <a:fillRect/>
          </a:stretch>
        </p:blipFill>
        <p:spPr>
          <a:xfrm>
            <a:off x="696410" y="1288921"/>
            <a:ext cx="1229549" cy="1120114"/>
          </a:xfrm>
          <a:prstGeom prst="rect">
            <a:avLst/>
          </a:prstGeom>
          <a:ln w="12700">
            <a:miter lim="400000"/>
          </a:ln>
        </p:spPr>
      </p:pic>
      <p:pic>
        <p:nvPicPr>
          <p:cNvPr id="769" name="Graphic 33" descr="Graphic 33"/>
          <p:cNvPicPr>
            <a:picLocks noChangeAspect="1"/>
          </p:cNvPicPr>
          <p:nvPr/>
        </p:nvPicPr>
        <p:blipFill>
          <a:blip r:embed="rId3">
            <a:extLst/>
          </a:blip>
          <a:stretch>
            <a:fillRect/>
          </a:stretch>
        </p:blipFill>
        <p:spPr>
          <a:xfrm>
            <a:off x="2506804" y="1288921"/>
            <a:ext cx="1267210" cy="1095966"/>
          </a:xfrm>
          <a:prstGeom prst="rect">
            <a:avLst/>
          </a:prstGeom>
          <a:ln w="12700">
            <a:miter lim="400000"/>
          </a:ln>
        </p:spPr>
      </p:pic>
      <p:pic>
        <p:nvPicPr>
          <p:cNvPr id="770" name="Graphic 27" descr="Graphic 27"/>
          <p:cNvPicPr>
            <a:picLocks noChangeAspect="1"/>
          </p:cNvPicPr>
          <p:nvPr/>
        </p:nvPicPr>
        <p:blipFill>
          <a:blip r:embed="rId4">
            <a:extLst/>
          </a:blip>
          <a:stretch>
            <a:fillRect/>
          </a:stretch>
        </p:blipFill>
        <p:spPr>
          <a:xfrm>
            <a:off x="4452956" y="1243945"/>
            <a:ext cx="683100" cy="1210062"/>
          </a:xfrm>
          <a:prstGeom prst="rect">
            <a:avLst/>
          </a:prstGeom>
          <a:ln w="12700">
            <a:miter lim="400000"/>
          </a:ln>
        </p:spPr>
      </p:pic>
      <p:pic>
        <p:nvPicPr>
          <p:cNvPr id="771" name="Graphic 1" descr="Graphic 1"/>
          <p:cNvPicPr>
            <a:picLocks noChangeAspect="1"/>
          </p:cNvPicPr>
          <p:nvPr/>
        </p:nvPicPr>
        <p:blipFill>
          <a:blip r:embed="rId5">
            <a:extLst/>
          </a:blip>
          <a:stretch>
            <a:fillRect/>
          </a:stretch>
        </p:blipFill>
        <p:spPr>
          <a:xfrm>
            <a:off x="5814998" y="1405078"/>
            <a:ext cx="1533526" cy="867811"/>
          </a:xfrm>
          <a:prstGeom prst="rect">
            <a:avLst/>
          </a:prstGeom>
          <a:ln w="12700">
            <a:miter lim="400000"/>
          </a:ln>
        </p:spPr>
      </p:pic>
      <p:pic>
        <p:nvPicPr>
          <p:cNvPr id="772" name="Graphic 2" descr="Graphic 2"/>
          <p:cNvPicPr>
            <a:picLocks noChangeAspect="1"/>
          </p:cNvPicPr>
          <p:nvPr/>
        </p:nvPicPr>
        <p:blipFill>
          <a:blip r:embed="rId6">
            <a:extLst/>
          </a:blip>
          <a:stretch>
            <a:fillRect/>
          </a:stretch>
        </p:blipFill>
        <p:spPr>
          <a:xfrm>
            <a:off x="7639070" y="1393136"/>
            <a:ext cx="1575729" cy="891692"/>
          </a:xfrm>
          <a:prstGeom prst="rect">
            <a:avLst/>
          </a:prstGeom>
          <a:ln w="12700">
            <a:miter lim="400000"/>
          </a:ln>
        </p:spPr>
      </p:pic>
      <p:pic>
        <p:nvPicPr>
          <p:cNvPr id="773" name="Graphic 14" descr="Graphic 14"/>
          <p:cNvPicPr>
            <a:picLocks noChangeAspect="1"/>
          </p:cNvPicPr>
          <p:nvPr/>
        </p:nvPicPr>
        <p:blipFill>
          <a:blip r:embed="rId7">
            <a:extLst/>
          </a:blip>
          <a:stretch>
            <a:fillRect/>
          </a:stretch>
        </p:blipFill>
        <p:spPr>
          <a:xfrm>
            <a:off x="10182251" y="1347537"/>
            <a:ext cx="843935" cy="978731"/>
          </a:xfrm>
          <a:prstGeom prst="rect">
            <a:avLst/>
          </a:prstGeom>
          <a:ln w="12700">
            <a:miter lim="400000"/>
          </a:ln>
        </p:spPr>
      </p:pic>
      <p:pic>
        <p:nvPicPr>
          <p:cNvPr id="774" name="Graphic 21" descr="Graphic 21"/>
          <p:cNvPicPr>
            <a:picLocks noChangeAspect="1"/>
          </p:cNvPicPr>
          <p:nvPr/>
        </p:nvPicPr>
        <p:blipFill>
          <a:blip r:embed="rId8">
            <a:extLst/>
          </a:blip>
          <a:stretch>
            <a:fillRect/>
          </a:stretch>
        </p:blipFill>
        <p:spPr>
          <a:xfrm>
            <a:off x="810557" y="3131948"/>
            <a:ext cx="1350088" cy="1110073"/>
          </a:xfrm>
          <a:prstGeom prst="rect">
            <a:avLst/>
          </a:prstGeom>
          <a:ln w="12700">
            <a:miter lim="400000"/>
          </a:ln>
        </p:spPr>
      </p:pic>
      <p:pic>
        <p:nvPicPr>
          <p:cNvPr id="775" name="Graphic 22" descr="Graphic 22"/>
          <p:cNvPicPr>
            <a:picLocks noChangeAspect="1"/>
          </p:cNvPicPr>
          <p:nvPr/>
        </p:nvPicPr>
        <p:blipFill>
          <a:blip r:embed="rId9">
            <a:extLst/>
          </a:blip>
          <a:stretch>
            <a:fillRect/>
          </a:stretch>
        </p:blipFill>
        <p:spPr>
          <a:xfrm>
            <a:off x="2750952" y="3002596"/>
            <a:ext cx="1345889" cy="1294779"/>
          </a:xfrm>
          <a:prstGeom prst="rect">
            <a:avLst/>
          </a:prstGeom>
          <a:ln w="12700">
            <a:miter lim="400000"/>
          </a:ln>
        </p:spPr>
      </p:pic>
      <p:pic>
        <p:nvPicPr>
          <p:cNvPr id="776" name="Graphic 23" descr="Graphic 23"/>
          <p:cNvPicPr>
            <a:picLocks noChangeAspect="1"/>
          </p:cNvPicPr>
          <p:nvPr/>
        </p:nvPicPr>
        <p:blipFill>
          <a:blip r:embed="rId10">
            <a:extLst/>
          </a:blip>
          <a:stretch>
            <a:fillRect/>
          </a:stretch>
        </p:blipFill>
        <p:spPr>
          <a:xfrm>
            <a:off x="4681747" y="3037951"/>
            <a:ext cx="532980" cy="1243618"/>
          </a:xfrm>
          <a:prstGeom prst="rect">
            <a:avLst/>
          </a:prstGeom>
          <a:ln w="12700">
            <a:miter lim="400000"/>
          </a:ln>
        </p:spPr>
      </p:pic>
      <p:pic>
        <p:nvPicPr>
          <p:cNvPr id="777" name="Graphic 20" descr="Graphic 20"/>
          <p:cNvPicPr>
            <a:picLocks noChangeAspect="1"/>
          </p:cNvPicPr>
          <p:nvPr/>
        </p:nvPicPr>
        <p:blipFill>
          <a:blip r:embed="rId11">
            <a:extLst/>
          </a:blip>
          <a:stretch>
            <a:fillRect/>
          </a:stretch>
        </p:blipFill>
        <p:spPr>
          <a:xfrm>
            <a:off x="5775717" y="3165408"/>
            <a:ext cx="1725138" cy="1067943"/>
          </a:xfrm>
          <a:prstGeom prst="rect">
            <a:avLst/>
          </a:prstGeom>
          <a:ln w="12700">
            <a:miter lim="400000"/>
          </a:ln>
        </p:spPr>
      </p:pic>
      <p:pic>
        <p:nvPicPr>
          <p:cNvPr id="778" name="Graphic 25" descr="Graphic 25"/>
          <p:cNvPicPr>
            <a:picLocks noChangeAspect="1"/>
          </p:cNvPicPr>
          <p:nvPr/>
        </p:nvPicPr>
        <p:blipFill>
          <a:blip r:embed="rId12">
            <a:extLst/>
          </a:blip>
          <a:stretch>
            <a:fillRect/>
          </a:stretch>
        </p:blipFill>
        <p:spPr>
          <a:xfrm>
            <a:off x="696410" y="4925247"/>
            <a:ext cx="1176681" cy="1176682"/>
          </a:xfrm>
          <a:prstGeom prst="rect">
            <a:avLst/>
          </a:prstGeom>
          <a:ln w="12700">
            <a:miter lim="400000"/>
          </a:ln>
        </p:spPr>
      </p:pic>
      <p:pic>
        <p:nvPicPr>
          <p:cNvPr id="779" name="Graphic 26" descr="Graphic 26"/>
          <p:cNvPicPr>
            <a:picLocks noChangeAspect="1"/>
          </p:cNvPicPr>
          <p:nvPr/>
        </p:nvPicPr>
        <p:blipFill>
          <a:blip r:embed="rId13">
            <a:extLst/>
          </a:blip>
          <a:stretch>
            <a:fillRect/>
          </a:stretch>
        </p:blipFill>
        <p:spPr>
          <a:xfrm>
            <a:off x="2413274" y="4982704"/>
            <a:ext cx="1192463" cy="1112480"/>
          </a:xfrm>
          <a:prstGeom prst="rect">
            <a:avLst/>
          </a:prstGeom>
          <a:ln w="12700">
            <a:miter lim="400000"/>
          </a:ln>
        </p:spPr>
      </p:pic>
      <p:pic>
        <p:nvPicPr>
          <p:cNvPr id="780" name="Graphic 27" descr="Graphic 27"/>
          <p:cNvPicPr>
            <a:picLocks noChangeAspect="1"/>
          </p:cNvPicPr>
          <p:nvPr/>
        </p:nvPicPr>
        <p:blipFill>
          <a:blip r:embed="rId14">
            <a:extLst/>
          </a:blip>
          <a:stretch>
            <a:fillRect/>
          </a:stretch>
        </p:blipFill>
        <p:spPr>
          <a:xfrm>
            <a:off x="4183786" y="4945936"/>
            <a:ext cx="1192463" cy="1186017"/>
          </a:xfrm>
          <a:prstGeom prst="rect">
            <a:avLst/>
          </a:prstGeom>
          <a:ln w="12700">
            <a:miter lim="400000"/>
          </a:ln>
        </p:spPr>
      </p:pic>
      <p:pic>
        <p:nvPicPr>
          <p:cNvPr id="781" name="Graphic 24" descr="Graphic 24"/>
          <p:cNvPicPr>
            <a:picLocks noChangeAspect="1"/>
          </p:cNvPicPr>
          <p:nvPr/>
        </p:nvPicPr>
        <p:blipFill>
          <a:blip r:embed="rId15">
            <a:extLst/>
          </a:blip>
          <a:stretch>
            <a:fillRect/>
          </a:stretch>
        </p:blipFill>
        <p:spPr>
          <a:xfrm>
            <a:off x="6171843" y="4983117"/>
            <a:ext cx="1176681" cy="1118811"/>
          </a:xfrm>
          <a:prstGeom prst="rect">
            <a:avLst/>
          </a:prstGeom>
          <a:ln w="12700">
            <a:miter lim="400000"/>
          </a:ln>
        </p:spPr>
      </p:pic>
      <p:pic>
        <p:nvPicPr>
          <p:cNvPr id="782" name="Graphic 19" descr="Graphic 19"/>
          <p:cNvPicPr>
            <a:picLocks noChangeAspect="1"/>
          </p:cNvPicPr>
          <p:nvPr/>
        </p:nvPicPr>
        <p:blipFill>
          <a:blip r:embed="rId16">
            <a:extLst/>
          </a:blip>
          <a:stretch>
            <a:fillRect/>
          </a:stretch>
        </p:blipFill>
        <p:spPr>
          <a:xfrm>
            <a:off x="8197770" y="3165408"/>
            <a:ext cx="1052742" cy="1052742"/>
          </a:xfrm>
          <a:prstGeom prst="rect">
            <a:avLst/>
          </a:prstGeom>
          <a:ln w="12700">
            <a:miter lim="400000"/>
          </a:ln>
        </p:spPr>
      </p:pic>
      <p:pic>
        <p:nvPicPr>
          <p:cNvPr id="783" name="Graphic 20" descr="Graphic 20"/>
          <p:cNvPicPr>
            <a:picLocks noChangeAspect="1"/>
          </p:cNvPicPr>
          <p:nvPr/>
        </p:nvPicPr>
        <p:blipFill>
          <a:blip r:embed="rId17">
            <a:extLst/>
          </a:blip>
          <a:stretch>
            <a:fillRect/>
          </a:stretch>
        </p:blipFill>
        <p:spPr>
          <a:xfrm>
            <a:off x="10021957" y="3077499"/>
            <a:ext cx="1164522" cy="1164522"/>
          </a:xfrm>
          <a:prstGeom prst="rect">
            <a:avLst/>
          </a:prstGeom>
          <a:ln w="12700">
            <a:miter lim="400000"/>
          </a:ln>
        </p:spPr>
      </p:pic>
      <p:pic>
        <p:nvPicPr>
          <p:cNvPr id="784" name="Graphic 29" descr="Graphic 29"/>
          <p:cNvPicPr>
            <a:picLocks noChangeAspect="1"/>
          </p:cNvPicPr>
          <p:nvPr/>
        </p:nvPicPr>
        <p:blipFill>
          <a:blip r:embed="rId18">
            <a:extLst/>
          </a:blip>
          <a:stretch>
            <a:fillRect/>
          </a:stretch>
        </p:blipFill>
        <p:spPr>
          <a:xfrm>
            <a:off x="8197770" y="4866571"/>
            <a:ext cx="1197051" cy="1151510"/>
          </a:xfrm>
          <a:prstGeom prst="rect">
            <a:avLst/>
          </a:prstGeom>
          <a:ln w="12700">
            <a:miter lim="400000"/>
          </a:ln>
        </p:spPr>
      </p:pic>
      <p:pic>
        <p:nvPicPr>
          <p:cNvPr id="785" name="Graphic 30" descr="Graphic 30"/>
          <p:cNvPicPr>
            <a:picLocks noChangeAspect="1"/>
          </p:cNvPicPr>
          <p:nvPr/>
        </p:nvPicPr>
        <p:blipFill>
          <a:blip r:embed="rId19">
            <a:extLst/>
          </a:blip>
          <a:stretch>
            <a:fillRect/>
          </a:stretch>
        </p:blipFill>
        <p:spPr>
          <a:xfrm>
            <a:off x="10124906" y="4982704"/>
            <a:ext cx="1088228" cy="104682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7" name="Marcador de número de diapositiva 5"/>
          <p:cNvSpPr txBox="1"/>
          <p:nvPr>
            <p:ph type="sldNum" sz="quarter" idx="2"/>
          </p:nvPr>
        </p:nvSpPr>
        <p:spPr>
          <a:xfrm>
            <a:off x="11751418" y="6514406"/>
            <a:ext cx="307783"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88"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789" name="Graphic 15" descr="Graphic 15"/>
          <p:cNvPicPr>
            <a:picLocks noChangeAspect="1"/>
          </p:cNvPicPr>
          <p:nvPr/>
        </p:nvPicPr>
        <p:blipFill>
          <a:blip r:embed="rId2">
            <a:extLst/>
          </a:blip>
          <a:stretch>
            <a:fillRect/>
          </a:stretch>
        </p:blipFill>
        <p:spPr>
          <a:xfrm>
            <a:off x="5935222" y="1077173"/>
            <a:ext cx="1129628" cy="1123714"/>
          </a:xfrm>
          <a:prstGeom prst="rect">
            <a:avLst/>
          </a:prstGeom>
          <a:ln w="12700">
            <a:miter lim="400000"/>
          </a:ln>
        </p:spPr>
      </p:pic>
      <p:pic>
        <p:nvPicPr>
          <p:cNvPr id="790" name="Graphic 16" descr="Graphic 16"/>
          <p:cNvPicPr>
            <a:picLocks noChangeAspect="1"/>
          </p:cNvPicPr>
          <p:nvPr/>
        </p:nvPicPr>
        <p:blipFill>
          <a:blip r:embed="rId3">
            <a:extLst/>
          </a:blip>
          <a:stretch>
            <a:fillRect/>
          </a:stretch>
        </p:blipFill>
        <p:spPr>
          <a:xfrm>
            <a:off x="411176" y="1152877"/>
            <a:ext cx="1141457" cy="1141456"/>
          </a:xfrm>
          <a:prstGeom prst="rect">
            <a:avLst/>
          </a:prstGeom>
          <a:ln w="12700">
            <a:miter lim="400000"/>
          </a:ln>
        </p:spPr>
      </p:pic>
      <p:pic>
        <p:nvPicPr>
          <p:cNvPr id="791" name="Graphic 21" descr="Graphic 21"/>
          <p:cNvPicPr>
            <a:picLocks noChangeAspect="1"/>
          </p:cNvPicPr>
          <p:nvPr/>
        </p:nvPicPr>
        <p:blipFill>
          <a:blip r:embed="rId4">
            <a:extLst/>
          </a:blip>
          <a:stretch>
            <a:fillRect/>
          </a:stretch>
        </p:blipFill>
        <p:spPr>
          <a:xfrm>
            <a:off x="411176" y="4941111"/>
            <a:ext cx="1001879" cy="958942"/>
          </a:xfrm>
          <a:prstGeom prst="rect">
            <a:avLst/>
          </a:prstGeom>
          <a:ln w="12700">
            <a:miter lim="400000"/>
          </a:ln>
        </p:spPr>
      </p:pic>
      <p:pic>
        <p:nvPicPr>
          <p:cNvPr id="792" name="Graphic 22" descr="Graphic 22"/>
          <p:cNvPicPr>
            <a:picLocks noChangeAspect="1"/>
          </p:cNvPicPr>
          <p:nvPr/>
        </p:nvPicPr>
        <p:blipFill>
          <a:blip r:embed="rId5">
            <a:extLst/>
          </a:blip>
          <a:stretch>
            <a:fillRect/>
          </a:stretch>
        </p:blipFill>
        <p:spPr>
          <a:xfrm>
            <a:off x="2113969" y="4974268"/>
            <a:ext cx="1073441" cy="1073442"/>
          </a:xfrm>
          <a:prstGeom prst="rect">
            <a:avLst/>
          </a:prstGeom>
          <a:ln w="12700">
            <a:miter lim="400000"/>
          </a:ln>
        </p:spPr>
      </p:pic>
      <p:pic>
        <p:nvPicPr>
          <p:cNvPr id="793" name="Graphic 23" descr="Graphic 23"/>
          <p:cNvPicPr>
            <a:picLocks noChangeAspect="1"/>
          </p:cNvPicPr>
          <p:nvPr/>
        </p:nvPicPr>
        <p:blipFill>
          <a:blip r:embed="rId6">
            <a:extLst/>
          </a:blip>
          <a:stretch>
            <a:fillRect/>
          </a:stretch>
        </p:blipFill>
        <p:spPr>
          <a:xfrm>
            <a:off x="7814702" y="912961"/>
            <a:ext cx="1151510" cy="1294636"/>
          </a:xfrm>
          <a:prstGeom prst="rect">
            <a:avLst/>
          </a:prstGeom>
          <a:ln w="12700">
            <a:miter lim="400000"/>
          </a:ln>
        </p:spPr>
      </p:pic>
      <p:pic>
        <p:nvPicPr>
          <p:cNvPr id="794" name="Graphic 24" descr="Graphic 24"/>
          <p:cNvPicPr>
            <a:picLocks noChangeAspect="1"/>
          </p:cNvPicPr>
          <p:nvPr/>
        </p:nvPicPr>
        <p:blipFill>
          <a:blip r:embed="rId7">
            <a:extLst/>
          </a:blip>
          <a:stretch>
            <a:fillRect/>
          </a:stretch>
        </p:blipFill>
        <p:spPr>
          <a:xfrm>
            <a:off x="9843479" y="868007"/>
            <a:ext cx="924777" cy="1328024"/>
          </a:xfrm>
          <a:prstGeom prst="rect">
            <a:avLst/>
          </a:prstGeom>
          <a:ln w="12700">
            <a:miter lim="400000"/>
          </a:ln>
        </p:spPr>
      </p:pic>
      <p:pic>
        <p:nvPicPr>
          <p:cNvPr id="795" name="Graphic 25" descr="Graphic 25"/>
          <p:cNvPicPr>
            <a:picLocks noChangeAspect="1"/>
          </p:cNvPicPr>
          <p:nvPr/>
        </p:nvPicPr>
        <p:blipFill>
          <a:blip r:embed="rId8">
            <a:extLst/>
          </a:blip>
          <a:stretch>
            <a:fillRect/>
          </a:stretch>
        </p:blipFill>
        <p:spPr>
          <a:xfrm>
            <a:off x="4263997" y="1136318"/>
            <a:ext cx="1005427" cy="1005427"/>
          </a:xfrm>
          <a:prstGeom prst="rect">
            <a:avLst/>
          </a:prstGeom>
          <a:ln w="12700">
            <a:miter lim="400000"/>
          </a:ln>
        </p:spPr>
      </p:pic>
      <p:pic>
        <p:nvPicPr>
          <p:cNvPr id="796" name="Graphic 26" descr="Graphic 26"/>
          <p:cNvPicPr>
            <a:picLocks noChangeAspect="1"/>
          </p:cNvPicPr>
          <p:nvPr/>
        </p:nvPicPr>
        <p:blipFill>
          <a:blip r:embed="rId9">
            <a:extLst/>
          </a:blip>
          <a:stretch>
            <a:fillRect/>
          </a:stretch>
        </p:blipFill>
        <p:spPr>
          <a:xfrm>
            <a:off x="2183015" y="1152877"/>
            <a:ext cx="1249096" cy="988867"/>
          </a:xfrm>
          <a:prstGeom prst="rect">
            <a:avLst/>
          </a:prstGeom>
          <a:ln w="12700">
            <a:miter lim="400000"/>
          </a:ln>
        </p:spPr>
      </p:pic>
      <p:pic>
        <p:nvPicPr>
          <p:cNvPr id="797" name="Graphic 28" descr="Graphic 28"/>
          <p:cNvPicPr>
            <a:picLocks noChangeAspect="1"/>
          </p:cNvPicPr>
          <p:nvPr/>
        </p:nvPicPr>
        <p:blipFill>
          <a:blip r:embed="rId10">
            <a:extLst/>
          </a:blip>
          <a:stretch>
            <a:fillRect/>
          </a:stretch>
        </p:blipFill>
        <p:spPr>
          <a:xfrm>
            <a:off x="294460" y="3062596"/>
            <a:ext cx="1280974" cy="944629"/>
          </a:xfrm>
          <a:prstGeom prst="rect">
            <a:avLst/>
          </a:prstGeom>
          <a:ln w="12700">
            <a:miter lim="400000"/>
          </a:ln>
        </p:spPr>
      </p:pic>
      <p:pic>
        <p:nvPicPr>
          <p:cNvPr id="798" name="Graphic 3" descr="Graphic 3"/>
          <p:cNvPicPr>
            <a:picLocks noChangeAspect="1"/>
          </p:cNvPicPr>
          <p:nvPr/>
        </p:nvPicPr>
        <p:blipFill>
          <a:blip r:embed="rId11">
            <a:extLst/>
          </a:blip>
          <a:stretch>
            <a:fillRect/>
          </a:stretch>
        </p:blipFill>
        <p:spPr>
          <a:xfrm>
            <a:off x="2648282" y="3120962"/>
            <a:ext cx="691667" cy="920364"/>
          </a:xfrm>
          <a:prstGeom prst="rect">
            <a:avLst/>
          </a:prstGeom>
          <a:ln w="12700">
            <a:miter lim="400000"/>
          </a:ln>
        </p:spPr>
      </p:pic>
      <p:pic>
        <p:nvPicPr>
          <p:cNvPr id="799" name="Graphic 6" descr="Graphic 6"/>
          <p:cNvPicPr>
            <a:picLocks noChangeAspect="1"/>
          </p:cNvPicPr>
          <p:nvPr/>
        </p:nvPicPr>
        <p:blipFill>
          <a:blip r:embed="rId12">
            <a:extLst/>
          </a:blip>
          <a:stretch>
            <a:fillRect/>
          </a:stretch>
        </p:blipFill>
        <p:spPr>
          <a:xfrm>
            <a:off x="4021599" y="3062596"/>
            <a:ext cx="978730" cy="978730"/>
          </a:xfrm>
          <a:prstGeom prst="rect">
            <a:avLst/>
          </a:prstGeom>
          <a:ln w="12700">
            <a:miter lim="400000"/>
          </a:ln>
        </p:spPr>
      </p:pic>
      <p:pic>
        <p:nvPicPr>
          <p:cNvPr id="800" name="Graphic 7" descr="Graphic 7"/>
          <p:cNvPicPr>
            <a:picLocks noChangeAspect="1"/>
          </p:cNvPicPr>
          <p:nvPr/>
        </p:nvPicPr>
        <p:blipFill>
          <a:blip r:embed="rId13">
            <a:extLst/>
          </a:blip>
          <a:stretch>
            <a:fillRect/>
          </a:stretch>
        </p:blipFill>
        <p:spPr>
          <a:xfrm>
            <a:off x="5776710" y="3034250"/>
            <a:ext cx="972976" cy="972976"/>
          </a:xfrm>
          <a:prstGeom prst="rect">
            <a:avLst/>
          </a:prstGeom>
          <a:ln w="12700">
            <a:miter lim="400000"/>
          </a:ln>
        </p:spPr>
      </p:pic>
      <p:pic>
        <p:nvPicPr>
          <p:cNvPr id="801" name="Graphic 8" descr="Graphic 8"/>
          <p:cNvPicPr>
            <a:picLocks noChangeAspect="1"/>
          </p:cNvPicPr>
          <p:nvPr/>
        </p:nvPicPr>
        <p:blipFill>
          <a:blip r:embed="rId14">
            <a:extLst/>
          </a:blip>
          <a:stretch>
            <a:fillRect/>
          </a:stretch>
        </p:blipFill>
        <p:spPr>
          <a:xfrm>
            <a:off x="7596251" y="3120962"/>
            <a:ext cx="1080906" cy="806298"/>
          </a:xfrm>
          <a:prstGeom prst="rect">
            <a:avLst/>
          </a:prstGeom>
          <a:ln w="12700">
            <a:miter lim="400000"/>
          </a:ln>
        </p:spPr>
      </p:pic>
      <p:pic>
        <p:nvPicPr>
          <p:cNvPr id="802" name="Graphic 32" descr="Graphic 32"/>
          <p:cNvPicPr>
            <a:picLocks noChangeAspect="1"/>
          </p:cNvPicPr>
          <p:nvPr/>
        </p:nvPicPr>
        <p:blipFill>
          <a:blip r:embed="rId15">
            <a:extLst/>
          </a:blip>
          <a:stretch>
            <a:fillRect/>
          </a:stretch>
        </p:blipFill>
        <p:spPr>
          <a:xfrm>
            <a:off x="9683336" y="3057705"/>
            <a:ext cx="1245065" cy="949520"/>
          </a:xfrm>
          <a:prstGeom prst="rect">
            <a:avLst/>
          </a:prstGeom>
          <a:ln w="12700">
            <a:miter lim="400000"/>
          </a:ln>
        </p:spPr>
      </p:pic>
      <p:pic>
        <p:nvPicPr>
          <p:cNvPr id="803" name="Graphic 13" descr="Graphic 13"/>
          <p:cNvPicPr>
            <a:picLocks noChangeAspect="1"/>
          </p:cNvPicPr>
          <p:nvPr/>
        </p:nvPicPr>
        <p:blipFill>
          <a:blip r:embed="rId16">
            <a:extLst/>
          </a:blip>
          <a:stretch>
            <a:fillRect/>
          </a:stretch>
        </p:blipFill>
        <p:spPr>
          <a:xfrm>
            <a:off x="3888323" y="4951690"/>
            <a:ext cx="1001286" cy="901157"/>
          </a:xfrm>
          <a:prstGeom prst="rect">
            <a:avLst/>
          </a:prstGeom>
          <a:ln w="12700">
            <a:miter lim="400000"/>
          </a:ln>
        </p:spPr>
      </p:pic>
      <p:pic>
        <p:nvPicPr>
          <p:cNvPr id="804" name="Graphic 15" descr="Graphic 15"/>
          <p:cNvPicPr>
            <a:picLocks noChangeAspect="1"/>
          </p:cNvPicPr>
          <p:nvPr/>
        </p:nvPicPr>
        <p:blipFill>
          <a:blip r:embed="rId17">
            <a:extLst/>
          </a:blip>
          <a:stretch>
            <a:fillRect/>
          </a:stretch>
        </p:blipFill>
        <p:spPr>
          <a:xfrm>
            <a:off x="5722322" y="4809876"/>
            <a:ext cx="907189" cy="1205757"/>
          </a:xfrm>
          <a:prstGeom prst="rect">
            <a:avLst/>
          </a:prstGeom>
          <a:ln w="12700">
            <a:miter lim="400000"/>
          </a:ln>
        </p:spPr>
      </p:pic>
      <p:pic>
        <p:nvPicPr>
          <p:cNvPr id="805" name="Graphic 16" descr="Graphic 16"/>
          <p:cNvPicPr>
            <a:picLocks noChangeAspect="1"/>
          </p:cNvPicPr>
          <p:nvPr/>
        </p:nvPicPr>
        <p:blipFill>
          <a:blip r:embed="rId18">
            <a:extLst/>
          </a:blip>
          <a:stretch>
            <a:fillRect/>
          </a:stretch>
        </p:blipFill>
        <p:spPr>
          <a:xfrm>
            <a:off x="7761138" y="4694296"/>
            <a:ext cx="907189" cy="1205756"/>
          </a:xfrm>
          <a:prstGeom prst="rect">
            <a:avLst/>
          </a:prstGeom>
          <a:ln w="12700">
            <a:miter lim="400000"/>
          </a:ln>
        </p:spPr>
      </p:pic>
      <p:pic>
        <p:nvPicPr>
          <p:cNvPr id="806" name="Graphic 17" descr="Graphic 17"/>
          <p:cNvPicPr>
            <a:picLocks noChangeAspect="1"/>
          </p:cNvPicPr>
          <p:nvPr/>
        </p:nvPicPr>
        <p:blipFill>
          <a:blip r:embed="rId19">
            <a:extLst/>
          </a:blip>
          <a:stretch>
            <a:fillRect/>
          </a:stretch>
        </p:blipFill>
        <p:spPr>
          <a:xfrm>
            <a:off x="9433398" y="4781751"/>
            <a:ext cx="1229275" cy="122336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8" name="Marcador de número de diapositiva 5"/>
          <p:cNvSpPr txBox="1"/>
          <p:nvPr>
            <p:ph type="sldNum" sz="quarter" idx="2"/>
          </p:nvPr>
        </p:nvSpPr>
        <p:spPr>
          <a:xfrm>
            <a:off x="11751418" y="6514406"/>
            <a:ext cx="307783"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09"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810" name="Graphic 9" descr="Graphic 9"/>
          <p:cNvPicPr>
            <a:picLocks noChangeAspect="1"/>
          </p:cNvPicPr>
          <p:nvPr/>
        </p:nvPicPr>
        <p:blipFill>
          <a:blip r:embed="rId2">
            <a:extLst/>
          </a:blip>
          <a:stretch>
            <a:fillRect/>
          </a:stretch>
        </p:blipFill>
        <p:spPr>
          <a:xfrm>
            <a:off x="611987" y="1157340"/>
            <a:ext cx="1181684" cy="1095965"/>
          </a:xfrm>
          <a:prstGeom prst="rect">
            <a:avLst/>
          </a:prstGeom>
          <a:ln w="12700">
            <a:miter lim="400000"/>
          </a:ln>
        </p:spPr>
      </p:pic>
      <p:pic>
        <p:nvPicPr>
          <p:cNvPr id="811" name="Graphic 11" descr="Graphic 11"/>
          <p:cNvPicPr>
            <a:picLocks noChangeAspect="1"/>
          </p:cNvPicPr>
          <p:nvPr/>
        </p:nvPicPr>
        <p:blipFill>
          <a:blip r:embed="rId3">
            <a:extLst/>
          </a:blip>
          <a:stretch>
            <a:fillRect/>
          </a:stretch>
        </p:blipFill>
        <p:spPr>
          <a:xfrm>
            <a:off x="7417061" y="1169395"/>
            <a:ext cx="1141963" cy="998554"/>
          </a:xfrm>
          <a:prstGeom prst="rect">
            <a:avLst/>
          </a:prstGeom>
          <a:ln w="12700">
            <a:miter lim="400000"/>
          </a:ln>
        </p:spPr>
      </p:pic>
      <p:pic>
        <p:nvPicPr>
          <p:cNvPr id="812" name="Graphic 19" descr="Graphic 19"/>
          <p:cNvPicPr>
            <a:picLocks noChangeAspect="1"/>
          </p:cNvPicPr>
          <p:nvPr/>
        </p:nvPicPr>
        <p:blipFill>
          <a:blip r:embed="rId4">
            <a:extLst/>
          </a:blip>
          <a:stretch>
            <a:fillRect/>
          </a:stretch>
        </p:blipFill>
        <p:spPr>
          <a:xfrm>
            <a:off x="2281787" y="1255790"/>
            <a:ext cx="1199392" cy="997515"/>
          </a:xfrm>
          <a:prstGeom prst="rect">
            <a:avLst/>
          </a:prstGeom>
          <a:ln w="12700">
            <a:miter lim="400000"/>
          </a:ln>
        </p:spPr>
      </p:pic>
      <p:pic>
        <p:nvPicPr>
          <p:cNvPr id="813" name="Graphic 28" descr="Graphic 28"/>
          <p:cNvPicPr>
            <a:picLocks noChangeAspect="1"/>
          </p:cNvPicPr>
          <p:nvPr/>
        </p:nvPicPr>
        <p:blipFill>
          <a:blip r:embed="rId5">
            <a:extLst/>
          </a:blip>
          <a:stretch>
            <a:fillRect/>
          </a:stretch>
        </p:blipFill>
        <p:spPr>
          <a:xfrm>
            <a:off x="4007315" y="1219589"/>
            <a:ext cx="971465" cy="971465"/>
          </a:xfrm>
          <a:prstGeom prst="rect">
            <a:avLst/>
          </a:prstGeom>
          <a:ln w="12700">
            <a:miter lim="400000"/>
          </a:ln>
        </p:spPr>
      </p:pic>
      <p:pic>
        <p:nvPicPr>
          <p:cNvPr id="814" name="Graphic 29" descr="Graphic 29"/>
          <p:cNvPicPr>
            <a:picLocks noChangeAspect="1"/>
          </p:cNvPicPr>
          <p:nvPr/>
        </p:nvPicPr>
        <p:blipFill>
          <a:blip r:embed="rId6">
            <a:extLst/>
          </a:blip>
          <a:stretch>
            <a:fillRect/>
          </a:stretch>
        </p:blipFill>
        <p:spPr>
          <a:xfrm rot="2062449">
            <a:off x="5652606" y="1122368"/>
            <a:ext cx="1053584" cy="1194847"/>
          </a:xfrm>
          <a:prstGeom prst="rect">
            <a:avLst/>
          </a:prstGeom>
          <a:ln w="12700">
            <a:miter lim="400000"/>
          </a:ln>
        </p:spPr>
      </p:pic>
      <p:pic>
        <p:nvPicPr>
          <p:cNvPr id="815" name="Graphic 1" descr="Graphic 1"/>
          <p:cNvPicPr>
            <a:picLocks noChangeAspect="1"/>
          </p:cNvPicPr>
          <p:nvPr/>
        </p:nvPicPr>
        <p:blipFill>
          <a:blip r:embed="rId7">
            <a:extLst/>
          </a:blip>
          <a:stretch>
            <a:fillRect/>
          </a:stretch>
        </p:blipFill>
        <p:spPr>
          <a:xfrm>
            <a:off x="252011" y="5067112"/>
            <a:ext cx="11818165" cy="837777"/>
          </a:xfrm>
          <a:prstGeom prst="rect">
            <a:avLst/>
          </a:prstGeom>
          <a:ln w="12700">
            <a:miter lim="400000"/>
          </a:ln>
        </p:spPr>
      </p:pic>
      <p:pic>
        <p:nvPicPr>
          <p:cNvPr id="816" name="Imagen 1" descr="Imagen 1"/>
          <p:cNvPicPr>
            <a:picLocks noChangeAspect="1"/>
          </p:cNvPicPr>
          <p:nvPr/>
        </p:nvPicPr>
        <p:blipFill>
          <a:blip r:embed="rId8">
            <a:extLst/>
          </a:blip>
          <a:srcRect l="33434" t="36620" r="34486" b="36899"/>
          <a:stretch>
            <a:fillRect/>
          </a:stretch>
        </p:blipFill>
        <p:spPr>
          <a:xfrm>
            <a:off x="1074016" y="3202305"/>
            <a:ext cx="1477565" cy="1204259"/>
          </a:xfrm>
          <a:prstGeom prst="rect">
            <a:avLst/>
          </a:prstGeom>
          <a:ln w="12700">
            <a:miter lim="400000"/>
          </a:ln>
        </p:spPr>
      </p:pic>
      <p:pic>
        <p:nvPicPr>
          <p:cNvPr id="817" name="Imagen 2" descr="Imagen 2"/>
          <p:cNvPicPr>
            <a:picLocks noChangeAspect="1"/>
          </p:cNvPicPr>
          <p:nvPr/>
        </p:nvPicPr>
        <p:blipFill>
          <a:blip r:embed="rId9">
            <a:extLst/>
          </a:blip>
          <a:srcRect l="23390" t="20471" r="23516" b="27886"/>
          <a:stretch>
            <a:fillRect/>
          </a:stretch>
        </p:blipFill>
        <p:spPr>
          <a:xfrm>
            <a:off x="2881482" y="3166031"/>
            <a:ext cx="1300765" cy="1250737"/>
          </a:xfrm>
          <a:prstGeom prst="rect">
            <a:avLst/>
          </a:prstGeom>
          <a:ln w="12700">
            <a:miter lim="400000"/>
          </a:ln>
        </p:spPr>
      </p:pic>
      <p:pic>
        <p:nvPicPr>
          <p:cNvPr id="818" name="Imagen 3" descr="Imagen 3"/>
          <p:cNvPicPr>
            <a:picLocks noChangeAspect="1"/>
          </p:cNvPicPr>
          <p:nvPr/>
        </p:nvPicPr>
        <p:blipFill>
          <a:blip r:embed="rId10">
            <a:extLst/>
          </a:blip>
          <a:srcRect l="37850" t="24789" r="39781" b="32394"/>
          <a:stretch>
            <a:fillRect/>
          </a:stretch>
        </p:blipFill>
        <p:spPr>
          <a:xfrm>
            <a:off x="4737320" y="2926206"/>
            <a:ext cx="1043190" cy="1761831"/>
          </a:xfrm>
          <a:prstGeom prst="rect">
            <a:avLst/>
          </a:prstGeom>
          <a:ln w="12700">
            <a:miter lim="400000"/>
          </a:ln>
        </p:spPr>
      </p:pic>
      <p:pic>
        <p:nvPicPr>
          <p:cNvPr id="819" name="Imagen 4" descr="Imagen 4"/>
          <p:cNvPicPr>
            <a:picLocks noChangeAspect="1"/>
          </p:cNvPicPr>
          <p:nvPr/>
        </p:nvPicPr>
        <p:blipFill>
          <a:blip r:embed="rId11">
            <a:extLst/>
          </a:blip>
          <a:srcRect l="33376" t="31924" r="33155" b="26009"/>
          <a:stretch>
            <a:fillRect/>
          </a:stretch>
        </p:blipFill>
        <p:spPr>
          <a:xfrm>
            <a:off x="6335581" y="3046160"/>
            <a:ext cx="1564245" cy="1734609"/>
          </a:xfrm>
          <a:prstGeom prst="rect">
            <a:avLst/>
          </a:prstGeom>
          <a:ln w="12700">
            <a:miter lim="400000"/>
          </a:ln>
        </p:spPr>
      </p:pic>
      <p:pic>
        <p:nvPicPr>
          <p:cNvPr id="820" name="Imagen 7" descr="Imagen 7"/>
          <p:cNvPicPr>
            <a:picLocks noChangeAspect="1"/>
          </p:cNvPicPr>
          <p:nvPr/>
        </p:nvPicPr>
        <p:blipFill>
          <a:blip r:embed="rId12">
            <a:extLst/>
          </a:blip>
          <a:srcRect l="40666" t="28921" r="26361" b="32205"/>
          <a:stretch>
            <a:fillRect/>
          </a:stretch>
        </p:blipFill>
        <p:spPr>
          <a:xfrm>
            <a:off x="7899826" y="3046159"/>
            <a:ext cx="1518519" cy="1579565"/>
          </a:xfrm>
          <a:prstGeom prst="rect">
            <a:avLst/>
          </a:prstGeom>
          <a:ln w="12700">
            <a:miter lim="400000"/>
          </a:ln>
        </p:spPr>
      </p:pic>
      <p:pic>
        <p:nvPicPr>
          <p:cNvPr id="821" name="Graphic 14" descr="Graphic 14"/>
          <p:cNvPicPr>
            <a:picLocks noChangeAspect="1"/>
          </p:cNvPicPr>
          <p:nvPr/>
        </p:nvPicPr>
        <p:blipFill>
          <a:blip r:embed="rId13">
            <a:extLst/>
          </a:blip>
          <a:stretch>
            <a:fillRect/>
          </a:stretch>
        </p:blipFill>
        <p:spPr>
          <a:xfrm>
            <a:off x="9078052" y="1181028"/>
            <a:ext cx="898348" cy="1197796"/>
          </a:xfrm>
          <a:prstGeom prst="rect">
            <a:avLst/>
          </a:prstGeom>
          <a:ln w="12700">
            <a:miter lim="400000"/>
          </a:ln>
        </p:spPr>
      </p:pic>
      <p:pic>
        <p:nvPicPr>
          <p:cNvPr id="822" name="Graphic 13" descr="Graphic 13"/>
          <p:cNvPicPr>
            <a:picLocks noChangeAspect="1"/>
          </p:cNvPicPr>
          <p:nvPr/>
        </p:nvPicPr>
        <p:blipFill>
          <a:blip r:embed="rId14">
            <a:extLst/>
          </a:blip>
          <a:stretch>
            <a:fillRect/>
          </a:stretch>
        </p:blipFill>
        <p:spPr>
          <a:xfrm>
            <a:off x="10565127" y="1139531"/>
            <a:ext cx="1051253" cy="1165083"/>
          </a:xfrm>
          <a:prstGeom prst="rect">
            <a:avLst/>
          </a:prstGeom>
          <a:ln w="12700">
            <a:miter lim="400000"/>
          </a:ln>
        </p:spPr>
      </p:pic>
      <p:pic>
        <p:nvPicPr>
          <p:cNvPr id="823" name="Imagen 6" descr="Imagen 6"/>
          <p:cNvPicPr>
            <a:picLocks noChangeAspect="1"/>
          </p:cNvPicPr>
          <p:nvPr/>
        </p:nvPicPr>
        <p:blipFill>
          <a:blip r:embed="rId15">
            <a:extLst/>
          </a:blip>
          <a:srcRect l="7813" t="9577" r="16328" b="2723"/>
          <a:stretch>
            <a:fillRect/>
          </a:stretch>
        </p:blipFill>
        <p:spPr>
          <a:xfrm>
            <a:off x="9715014" y="3088856"/>
            <a:ext cx="1222204" cy="146727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25" name="Gráfico 28" descr="Gráfico 28"/>
          <p:cNvPicPr>
            <a:picLocks noChangeAspect="1"/>
          </p:cNvPicPr>
          <p:nvPr/>
        </p:nvPicPr>
        <p:blipFill>
          <a:blip r:embed="rId2">
            <a:extLst/>
          </a:blip>
          <a:stretch>
            <a:fillRect/>
          </a:stretch>
        </p:blipFill>
        <p:spPr>
          <a:xfrm rot="16200000">
            <a:off x="3015135" y="-2349332"/>
            <a:ext cx="6161730" cy="11501578"/>
          </a:xfrm>
          <a:prstGeom prst="rect">
            <a:avLst/>
          </a:prstGeom>
          <a:ln w="12700">
            <a:miter lim="400000"/>
          </a:ln>
        </p:spPr>
      </p:pic>
      <p:pic>
        <p:nvPicPr>
          <p:cNvPr id="826" name="Gráfico 77" descr="Gráfico 77"/>
          <p:cNvPicPr>
            <a:picLocks noChangeAspect="1"/>
          </p:cNvPicPr>
          <p:nvPr/>
        </p:nvPicPr>
        <p:blipFill>
          <a:blip r:embed="rId3">
            <a:extLst/>
          </a:blip>
          <a:srcRect l="17453" t="16158" r="25432" b="5536"/>
          <a:stretch>
            <a:fillRect/>
          </a:stretch>
        </p:blipFill>
        <p:spPr>
          <a:xfrm rot="5400000">
            <a:off x="3015136" y="-2349333"/>
            <a:ext cx="6161726" cy="11501577"/>
          </a:xfrm>
          <a:prstGeom prst="rect">
            <a:avLst/>
          </a:prstGeom>
          <a:ln w="12700">
            <a:miter lim="400000"/>
          </a:ln>
        </p:spPr>
      </p:pic>
      <p:sp>
        <p:nvSpPr>
          <p:cNvPr id="827" name="CuadroTexto 4"/>
          <p:cNvSpPr txBox="1"/>
          <p:nvPr/>
        </p:nvSpPr>
        <p:spPr>
          <a:xfrm>
            <a:off x="3752358" y="2732067"/>
            <a:ext cx="4895629" cy="8929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lgn="ctr">
              <a:defRPr spc="-150" sz="4800">
                <a:solidFill>
                  <a:srgbClr val="FFFFFF"/>
                </a:solidFill>
                <a:latin typeface="Corbel"/>
                <a:ea typeface="Corbel"/>
                <a:cs typeface="Corbel"/>
                <a:sym typeface="Corbel"/>
              </a:defRPr>
            </a:lvl1pPr>
          </a:lstStyle>
          <a:p>
            <a:pPr/>
            <a:r>
              <a:t>GRACIAS</a:t>
            </a:r>
          </a:p>
        </p:txBody>
      </p:sp>
      <p:pic>
        <p:nvPicPr>
          <p:cNvPr id="828" name="Imagen 8" descr="Imagen 8"/>
          <p:cNvPicPr>
            <a:picLocks noChangeAspect="1"/>
          </p:cNvPicPr>
          <p:nvPr/>
        </p:nvPicPr>
        <p:blipFill>
          <a:blip r:embed="rId4">
            <a:extLst/>
          </a:blip>
          <a:stretch>
            <a:fillRect/>
          </a:stretch>
        </p:blipFill>
        <p:spPr>
          <a:xfrm>
            <a:off x="3669558" y="3965397"/>
            <a:ext cx="1130679" cy="1130679"/>
          </a:xfrm>
          <a:prstGeom prst="rect">
            <a:avLst/>
          </a:prstGeom>
          <a:ln w="12700">
            <a:miter lim="400000"/>
          </a:ln>
        </p:spPr>
      </p:pic>
      <p:pic>
        <p:nvPicPr>
          <p:cNvPr id="829" name="Gráfico 30" descr="Gráfico 30"/>
          <p:cNvPicPr>
            <a:picLocks noChangeAspect="1"/>
          </p:cNvPicPr>
          <p:nvPr/>
        </p:nvPicPr>
        <p:blipFill>
          <a:blip r:embed="rId5">
            <a:extLst/>
          </a:blip>
          <a:stretch>
            <a:fillRect/>
          </a:stretch>
        </p:blipFill>
        <p:spPr>
          <a:xfrm>
            <a:off x="8194875" y="329184"/>
            <a:ext cx="3867043" cy="4425723"/>
          </a:xfrm>
          <a:prstGeom prst="rect">
            <a:avLst/>
          </a:prstGeom>
          <a:ln w="12700">
            <a:miter lim="400000"/>
          </a:ln>
        </p:spPr>
      </p:pic>
      <p:pic>
        <p:nvPicPr>
          <p:cNvPr id="830" name="Gráfico 5" descr="Gráfico 5"/>
          <p:cNvPicPr>
            <a:picLocks noChangeAspect="1"/>
          </p:cNvPicPr>
          <p:nvPr/>
        </p:nvPicPr>
        <p:blipFill>
          <a:blip r:embed="rId6">
            <a:extLst/>
          </a:blip>
          <a:stretch>
            <a:fillRect/>
          </a:stretch>
        </p:blipFill>
        <p:spPr>
          <a:xfrm>
            <a:off x="5645394" y="4087903"/>
            <a:ext cx="2930389" cy="96537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1"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2" name="Content Placeholder 4"/>
          <p:cNvSpPr txBox="1"/>
          <p:nvPr/>
        </p:nvSpPr>
        <p:spPr>
          <a:xfrm>
            <a:off x="456896" y="198567"/>
            <a:ext cx="11567560"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400">
                <a:solidFill>
                  <a:srgbClr val="587682"/>
                </a:solidFill>
                <a:latin typeface="Corbel"/>
                <a:ea typeface="Corbel"/>
                <a:cs typeface="Corbel"/>
                <a:sym typeface="Corbel"/>
              </a:defRPr>
            </a:lvl1pPr>
          </a:lstStyle>
          <a:p>
            <a:pPr/>
            <a:r>
              <a:t>TÍTULO CORBEL 24</a:t>
            </a:r>
          </a:p>
        </p:txBody>
      </p:sp>
      <p:sp>
        <p:nvSpPr>
          <p:cNvPr id="683" name="CuadroTexto 11"/>
          <p:cNvSpPr txBox="1"/>
          <p:nvPr/>
        </p:nvSpPr>
        <p:spPr>
          <a:xfrm>
            <a:off x="378066" y="768395"/>
            <a:ext cx="5462470" cy="4865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defRPr sz="2000">
                <a:solidFill>
                  <a:srgbClr val="587682"/>
                </a:solidFill>
                <a:latin typeface="Corbel"/>
                <a:ea typeface="Corbel"/>
                <a:cs typeface="Corbel"/>
                <a:sym typeface="Corbel"/>
              </a:defRPr>
            </a:lvl1pPr>
          </a:lstStyle>
          <a:p>
            <a:pPr/>
            <a:r>
              <a:t>Subtítulo Corbel 20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5"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6"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sp>
        <p:nvSpPr>
          <p:cNvPr id="687" name="CuadroTexto 8"/>
          <p:cNvSpPr txBox="1"/>
          <p:nvPr/>
        </p:nvSpPr>
        <p:spPr>
          <a:xfrm>
            <a:off x="5874001" y="1638079"/>
            <a:ext cx="4896731" cy="31154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defRPr sz="2000">
                <a:solidFill>
                  <a:srgbClr val="587682"/>
                </a:solidFill>
                <a:latin typeface="Corbel"/>
                <a:ea typeface="Corbel"/>
                <a:cs typeface="Corbel"/>
                <a:sym typeface="Corbel"/>
              </a:defRPr>
            </a:lvl1pPr>
          </a:lstStyle>
          <a:p>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88" name="Imagen 10" descr="Imagen 10"/>
          <p:cNvPicPr>
            <a:picLocks noChangeAspect="1"/>
          </p:cNvPicPr>
          <p:nvPr/>
        </p:nvPicPr>
        <p:blipFill>
          <a:blip r:embed="rId2">
            <a:extLst/>
          </a:blip>
          <a:stretch>
            <a:fillRect/>
          </a:stretch>
        </p:blipFill>
        <p:spPr>
          <a:xfrm>
            <a:off x="1060172" y="2033726"/>
            <a:ext cx="3816629" cy="27905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91"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sp>
        <p:nvSpPr>
          <p:cNvPr id="692" name="CuadroTexto 8"/>
          <p:cNvSpPr txBox="1"/>
          <p:nvPr/>
        </p:nvSpPr>
        <p:spPr>
          <a:xfrm>
            <a:off x="5874001" y="1638079"/>
            <a:ext cx="4896731" cy="31154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defRPr sz="2000">
                <a:solidFill>
                  <a:srgbClr val="587682"/>
                </a:solidFill>
                <a:latin typeface="Corbel"/>
                <a:ea typeface="Corbel"/>
                <a:cs typeface="Corbel"/>
                <a:sym typeface="Corbel"/>
              </a:defRPr>
            </a:lvl1pPr>
          </a:lstStyle>
          <a:p>
            <a:pPr/>
            <a: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93" name="Imagen 6" descr="Imagen 6"/>
          <p:cNvPicPr>
            <a:picLocks noChangeAspect="1"/>
          </p:cNvPicPr>
          <p:nvPr/>
        </p:nvPicPr>
        <p:blipFill>
          <a:blip r:embed="rId2">
            <a:extLst/>
          </a:blip>
          <a:srcRect l="0" t="0" r="0" b="33687"/>
          <a:stretch>
            <a:fillRect/>
          </a:stretch>
        </p:blipFill>
        <p:spPr>
          <a:xfrm>
            <a:off x="1532598" y="1895838"/>
            <a:ext cx="2721350" cy="306632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96" name="Graphic 11" descr="Graphic 11"/>
          <p:cNvPicPr>
            <a:picLocks noChangeAspect="1"/>
          </p:cNvPicPr>
          <p:nvPr/>
        </p:nvPicPr>
        <p:blipFill>
          <a:blip r:embed="rId2">
            <a:extLst/>
          </a:blip>
          <a:srcRect l="2715" t="10882" r="271" b="24814"/>
          <a:stretch>
            <a:fillRect/>
          </a:stretch>
        </p:blipFill>
        <p:spPr>
          <a:xfrm>
            <a:off x="-1" y="641445"/>
            <a:ext cx="12192001" cy="5987956"/>
          </a:xfrm>
          <a:prstGeom prst="rect">
            <a:avLst/>
          </a:prstGeom>
          <a:ln w="12700">
            <a:miter lim="400000"/>
          </a:ln>
        </p:spPr>
      </p:pic>
      <p:sp>
        <p:nvSpPr>
          <p:cNvPr id="697"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sp>
        <p:nvSpPr>
          <p:cNvPr id="698" name="Rectángulo redondeado 4"/>
          <p:cNvSpPr/>
          <p:nvPr/>
        </p:nvSpPr>
        <p:spPr>
          <a:xfrm>
            <a:off x="1578591" y="2706280"/>
            <a:ext cx="9034819" cy="1674757"/>
          </a:xfrm>
          <a:prstGeom prst="roundRect">
            <a:avLst>
              <a:gd name="adj" fmla="val 16667"/>
            </a:avLst>
          </a:prstGeom>
          <a:solidFill>
            <a:srgbClr val="F2F2F2"/>
          </a:solidFill>
          <a:ln w="12700">
            <a:miter lim="400000"/>
          </a:ln>
        </p:spPr>
        <p:txBody>
          <a:bodyPr lIns="45719" rIns="45719" anchor="ctr"/>
          <a:lstStyle/>
          <a:p>
            <a:pPr>
              <a:defRPr sz="3200">
                <a:solidFill>
                  <a:srgbClr val="587682"/>
                </a:solidFill>
                <a:latin typeface="Corbel"/>
                <a:ea typeface="Corbel"/>
                <a:cs typeface="Corbel"/>
                <a:sym typeface="Corbel"/>
              </a:defRPr>
            </a:pPr>
          </a:p>
        </p:txBody>
      </p:sp>
      <p:grpSp>
        <p:nvGrpSpPr>
          <p:cNvPr id="701" name="Elipse 6"/>
          <p:cNvGrpSpPr/>
          <p:nvPr/>
        </p:nvGrpSpPr>
        <p:grpSpPr>
          <a:xfrm>
            <a:off x="1352281" y="2528965"/>
            <a:ext cx="798491" cy="798491"/>
            <a:chOff x="0" y="0"/>
            <a:chExt cx="798490" cy="798490"/>
          </a:xfrm>
        </p:grpSpPr>
        <p:sp>
          <p:nvSpPr>
            <p:cNvPr id="699" name="Círculo"/>
            <p:cNvSpPr/>
            <p:nvPr/>
          </p:nvSpPr>
          <p:spPr>
            <a:xfrm>
              <a:off x="-1" y="-1"/>
              <a:ext cx="798492" cy="798492"/>
            </a:xfrm>
            <a:prstGeom prst="ellipse">
              <a:avLst/>
            </a:prstGeom>
            <a:solidFill>
              <a:srgbClr val="0FBAC3"/>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00" name="1."/>
            <p:cNvSpPr txBox="1"/>
            <p:nvPr/>
          </p:nvSpPr>
          <p:spPr>
            <a:xfrm>
              <a:off x="162655" y="124925"/>
              <a:ext cx="473179" cy="548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200">
                  <a:solidFill>
                    <a:srgbClr val="FFFFFF"/>
                  </a:solidFill>
                  <a:latin typeface="Corbel"/>
                  <a:ea typeface="Corbel"/>
                  <a:cs typeface="Corbel"/>
                  <a:sym typeface="Corbel"/>
                </a:defRPr>
              </a:lvl1pPr>
            </a:lstStyle>
            <a:p>
              <a:pPr/>
              <a:r>
                <a:t>1.</a:t>
              </a:r>
            </a:p>
          </p:txBody>
        </p:sp>
      </p:grpSp>
      <p:sp>
        <p:nvSpPr>
          <p:cNvPr id="702" name="CuadroTexto 1"/>
          <p:cNvSpPr txBox="1"/>
          <p:nvPr/>
        </p:nvSpPr>
        <p:spPr>
          <a:xfrm>
            <a:off x="2459881" y="2903116"/>
            <a:ext cx="2989726" cy="5500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defRPr sz="2400">
                <a:solidFill>
                  <a:srgbClr val="587682"/>
                </a:solidFill>
                <a:latin typeface="Corbel"/>
                <a:ea typeface="Corbel"/>
                <a:cs typeface="Corbel"/>
                <a:sym typeface="Corbel"/>
              </a:defRPr>
            </a:lvl1pPr>
          </a:lstStyle>
          <a:p>
            <a:pPr/>
            <a:r>
              <a:t>Texto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4"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05"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706" name="Graphic 3" descr="Graphic 3"/>
          <p:cNvPicPr>
            <a:picLocks noChangeAspect="1"/>
          </p:cNvPicPr>
          <p:nvPr/>
        </p:nvPicPr>
        <p:blipFill>
          <a:blip r:embed="rId2">
            <a:extLst/>
          </a:blip>
          <a:stretch>
            <a:fillRect/>
          </a:stretch>
        </p:blipFill>
        <p:spPr>
          <a:xfrm>
            <a:off x="3040764" y="1985961"/>
            <a:ext cx="6267451" cy="2886076"/>
          </a:xfrm>
          <a:prstGeom prst="rect">
            <a:avLst/>
          </a:prstGeom>
          <a:ln w="12700">
            <a:miter lim="400000"/>
          </a:ln>
        </p:spPr>
      </p:pic>
      <p:sp>
        <p:nvSpPr>
          <p:cNvPr id="707" name="Title 1"/>
          <p:cNvSpPr txBox="1"/>
          <p:nvPr/>
        </p:nvSpPr>
        <p:spPr>
          <a:xfrm>
            <a:off x="3684384" y="2653958"/>
            <a:ext cx="4823232" cy="1247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09584">
              <a:defRPr sz="8000">
                <a:solidFill>
                  <a:srgbClr val="FFFFFF"/>
                </a:solidFill>
                <a:latin typeface="Corbel"/>
                <a:ea typeface="Corbel"/>
                <a:cs typeface="Corbel"/>
                <a:sym typeface="Corbel"/>
              </a:defRPr>
            </a:lvl1pPr>
          </a:lstStyle>
          <a:p>
            <a:pPr/>
            <a:r>
              <a:t>Texto</a:t>
            </a:r>
          </a:p>
        </p:txBody>
      </p:sp>
      <p:pic>
        <p:nvPicPr>
          <p:cNvPr id="708" name="Graphic 2" descr="Graphic 2"/>
          <p:cNvPicPr>
            <a:picLocks noChangeAspect="1"/>
          </p:cNvPicPr>
          <p:nvPr/>
        </p:nvPicPr>
        <p:blipFill>
          <a:blip r:embed="rId3">
            <a:extLst/>
          </a:blip>
          <a:stretch>
            <a:fillRect/>
          </a:stretch>
        </p:blipFill>
        <p:spPr>
          <a:xfrm>
            <a:off x="1976427" y="4169948"/>
            <a:ext cx="1064338" cy="158633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11"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712" name="Graphic 9" descr="Graphic 9"/>
          <p:cNvPicPr>
            <a:picLocks noChangeAspect="1"/>
          </p:cNvPicPr>
          <p:nvPr/>
        </p:nvPicPr>
        <p:blipFill>
          <a:blip r:embed="rId2">
            <a:extLst/>
          </a:blip>
          <a:stretch>
            <a:fillRect/>
          </a:stretch>
        </p:blipFill>
        <p:spPr>
          <a:xfrm>
            <a:off x="1844040" y="2024021"/>
            <a:ext cx="2708307" cy="3535844"/>
          </a:xfrm>
          <a:prstGeom prst="rect">
            <a:avLst/>
          </a:prstGeom>
          <a:ln w="12700">
            <a:miter lim="400000"/>
          </a:ln>
        </p:spPr>
      </p:pic>
      <p:pic>
        <p:nvPicPr>
          <p:cNvPr id="713" name="Graphic 10" descr="Graphic 10"/>
          <p:cNvPicPr>
            <a:picLocks noChangeAspect="1"/>
          </p:cNvPicPr>
          <p:nvPr/>
        </p:nvPicPr>
        <p:blipFill>
          <a:blip r:embed="rId3">
            <a:extLst/>
          </a:blip>
          <a:stretch>
            <a:fillRect/>
          </a:stretch>
        </p:blipFill>
        <p:spPr>
          <a:xfrm>
            <a:off x="4685655" y="1963160"/>
            <a:ext cx="2770164" cy="3629428"/>
          </a:xfrm>
          <a:prstGeom prst="rect">
            <a:avLst/>
          </a:prstGeom>
          <a:ln w="12700">
            <a:miter lim="400000"/>
          </a:ln>
        </p:spPr>
      </p:pic>
      <p:pic>
        <p:nvPicPr>
          <p:cNvPr id="714" name="Graphic 11" descr="Graphic 11"/>
          <p:cNvPicPr>
            <a:picLocks noChangeAspect="1"/>
          </p:cNvPicPr>
          <p:nvPr/>
        </p:nvPicPr>
        <p:blipFill>
          <a:blip r:embed="rId4">
            <a:extLst/>
          </a:blip>
          <a:stretch>
            <a:fillRect/>
          </a:stretch>
        </p:blipFill>
        <p:spPr>
          <a:xfrm>
            <a:off x="7589125" y="1963160"/>
            <a:ext cx="2708307" cy="3535845"/>
          </a:xfrm>
          <a:prstGeom prst="rect">
            <a:avLst/>
          </a:prstGeom>
          <a:ln w="12700">
            <a:miter lim="400000"/>
          </a:ln>
        </p:spPr>
      </p:pic>
      <p:sp>
        <p:nvSpPr>
          <p:cNvPr id="715" name="CuadroTexto 1"/>
          <p:cNvSpPr txBox="1"/>
          <p:nvPr/>
        </p:nvSpPr>
        <p:spPr>
          <a:xfrm>
            <a:off x="3014774" y="2083442"/>
            <a:ext cx="274238" cy="6008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defRPr sz="2800">
                <a:solidFill>
                  <a:srgbClr val="FFFFFF"/>
                </a:solidFill>
                <a:latin typeface="Corbel"/>
                <a:ea typeface="Corbel"/>
                <a:cs typeface="Corbel"/>
                <a:sym typeface="Corbel"/>
              </a:defRPr>
            </a:lvl1pPr>
          </a:lstStyle>
          <a:p>
            <a:pPr/>
            <a:r>
              <a:t>1</a:t>
            </a:r>
          </a:p>
        </p:txBody>
      </p:sp>
      <p:sp>
        <p:nvSpPr>
          <p:cNvPr id="716" name="CuadroTexto 9"/>
          <p:cNvSpPr txBox="1"/>
          <p:nvPr/>
        </p:nvSpPr>
        <p:spPr>
          <a:xfrm>
            <a:off x="5883638" y="2024021"/>
            <a:ext cx="274238" cy="6008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defRPr sz="2800">
                <a:solidFill>
                  <a:srgbClr val="FFFFFF"/>
                </a:solidFill>
                <a:latin typeface="Corbel"/>
                <a:ea typeface="Corbel"/>
                <a:cs typeface="Corbel"/>
                <a:sym typeface="Corbel"/>
              </a:defRPr>
            </a:lvl1pPr>
          </a:lstStyle>
          <a:p>
            <a:pPr/>
            <a:r>
              <a:t>2</a:t>
            </a:r>
          </a:p>
        </p:txBody>
      </p:sp>
      <p:sp>
        <p:nvSpPr>
          <p:cNvPr id="717" name="CuadroTexto 10"/>
          <p:cNvSpPr txBox="1"/>
          <p:nvPr/>
        </p:nvSpPr>
        <p:spPr>
          <a:xfrm>
            <a:off x="8759860" y="1962687"/>
            <a:ext cx="274238" cy="600801"/>
          </a:xfrm>
          <a:prstGeom prst="rect">
            <a:avLst/>
          </a:prstGeom>
          <a:ln w="12700">
            <a:miter lim="400000"/>
          </a:ln>
          <a:extLst>
            <a:ext uri="{C572A759-6A51-4108-AA02-DFA0A04FC94B}">
              <ma14:wrappingTextBoxFlag xmlns:ma14="http://schemas.microsoft.com/office/mac/drawingml/2011/main" val="1"/>
            </a:ext>
          </a:extLst>
        </p:spPr>
        <p:txBody>
          <a:bodyPr lIns="97200" tIns="97200" rIns="97200" bIns="97200">
            <a:spAutoFit/>
          </a:bodyPr>
          <a:lstStyle>
            <a:lvl1pPr>
              <a:defRPr sz="2800">
                <a:solidFill>
                  <a:srgbClr val="FFFFFF"/>
                </a:solidFill>
                <a:latin typeface="Corbel"/>
                <a:ea typeface="Corbel"/>
                <a:cs typeface="Corbel"/>
                <a:sym typeface="Corbel"/>
              </a:defRPr>
            </a:lvl1pPr>
          </a:lstStyle>
          <a:p>
            <a:pPr/>
            <a:r>
              <a:t>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20"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721" name="Graphic 1" descr="Graphic 1"/>
          <p:cNvPicPr>
            <a:picLocks noChangeAspect="1"/>
          </p:cNvPicPr>
          <p:nvPr/>
        </p:nvPicPr>
        <p:blipFill>
          <a:blip r:embed="rId2">
            <a:extLst/>
          </a:blip>
          <a:stretch>
            <a:fillRect/>
          </a:stretch>
        </p:blipFill>
        <p:spPr>
          <a:xfrm>
            <a:off x="1710039" y="1350931"/>
            <a:ext cx="8481391" cy="4784214"/>
          </a:xfrm>
          <a:prstGeom prst="rect">
            <a:avLst/>
          </a:prstGeom>
          <a:ln w="12700">
            <a:miter lim="400000"/>
          </a:ln>
        </p:spPr>
      </p:pic>
      <p:sp>
        <p:nvSpPr>
          <p:cNvPr id="722" name="TextBox 2"/>
          <p:cNvSpPr txBox="1"/>
          <p:nvPr/>
        </p:nvSpPr>
        <p:spPr>
          <a:xfrm>
            <a:off x="2019786" y="1416897"/>
            <a:ext cx="70369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Corbel"/>
                <a:ea typeface="Corbel"/>
                <a:cs typeface="Corbel"/>
                <a:sym typeface="Corbel"/>
              </a:defRPr>
            </a:lvl1pPr>
          </a:lstStyle>
          <a:p>
            <a:pPr/>
            <a:r>
              <a:t>LUN</a:t>
            </a:r>
          </a:p>
        </p:txBody>
      </p:sp>
      <p:sp>
        <p:nvSpPr>
          <p:cNvPr id="723" name="TextBox 12"/>
          <p:cNvSpPr txBox="1"/>
          <p:nvPr/>
        </p:nvSpPr>
        <p:spPr>
          <a:xfrm>
            <a:off x="3232360" y="1416033"/>
            <a:ext cx="70369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Corbel"/>
                <a:ea typeface="Corbel"/>
                <a:cs typeface="Corbel"/>
                <a:sym typeface="Corbel"/>
              </a:defRPr>
            </a:lvl1pPr>
          </a:lstStyle>
          <a:p>
            <a:pPr/>
            <a:r>
              <a:t>MAR</a:t>
            </a:r>
          </a:p>
        </p:txBody>
      </p:sp>
      <p:sp>
        <p:nvSpPr>
          <p:cNvPr id="724" name="TextBox 13"/>
          <p:cNvSpPr txBox="1"/>
          <p:nvPr/>
        </p:nvSpPr>
        <p:spPr>
          <a:xfrm>
            <a:off x="4511194" y="1408264"/>
            <a:ext cx="70369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Corbel"/>
                <a:ea typeface="Corbel"/>
                <a:cs typeface="Corbel"/>
                <a:sym typeface="Corbel"/>
              </a:defRPr>
            </a:lvl1pPr>
          </a:lstStyle>
          <a:p>
            <a:pPr/>
            <a:r>
              <a:t>MIE</a:t>
            </a:r>
          </a:p>
        </p:txBody>
      </p:sp>
      <p:sp>
        <p:nvSpPr>
          <p:cNvPr id="725" name="TextBox 14"/>
          <p:cNvSpPr txBox="1"/>
          <p:nvPr/>
        </p:nvSpPr>
        <p:spPr>
          <a:xfrm>
            <a:off x="5697773" y="1416033"/>
            <a:ext cx="70369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Corbel"/>
                <a:ea typeface="Corbel"/>
                <a:cs typeface="Corbel"/>
                <a:sym typeface="Corbel"/>
              </a:defRPr>
            </a:lvl1pPr>
          </a:lstStyle>
          <a:p>
            <a:pPr/>
            <a:r>
              <a:t>JUE</a:t>
            </a:r>
          </a:p>
        </p:txBody>
      </p:sp>
      <p:sp>
        <p:nvSpPr>
          <p:cNvPr id="726" name="TextBox 15"/>
          <p:cNvSpPr txBox="1"/>
          <p:nvPr/>
        </p:nvSpPr>
        <p:spPr>
          <a:xfrm>
            <a:off x="6936851" y="1407694"/>
            <a:ext cx="703690"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Corbel"/>
                <a:ea typeface="Corbel"/>
                <a:cs typeface="Corbel"/>
                <a:sym typeface="Corbel"/>
              </a:defRPr>
            </a:lvl1pPr>
          </a:lstStyle>
          <a:p>
            <a:pPr/>
            <a:r>
              <a:t>VIE</a:t>
            </a:r>
          </a:p>
        </p:txBody>
      </p:sp>
      <p:sp>
        <p:nvSpPr>
          <p:cNvPr id="727" name="TextBox 16"/>
          <p:cNvSpPr txBox="1"/>
          <p:nvPr/>
        </p:nvSpPr>
        <p:spPr>
          <a:xfrm>
            <a:off x="8163185" y="1407694"/>
            <a:ext cx="70369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Corbel"/>
                <a:ea typeface="Corbel"/>
                <a:cs typeface="Corbel"/>
                <a:sym typeface="Corbel"/>
              </a:defRPr>
            </a:lvl1pPr>
          </a:lstStyle>
          <a:p>
            <a:pPr/>
            <a:r>
              <a:t>SAB</a:t>
            </a:r>
          </a:p>
        </p:txBody>
      </p:sp>
      <p:sp>
        <p:nvSpPr>
          <p:cNvPr id="728" name="TextBox 17"/>
          <p:cNvSpPr txBox="1"/>
          <p:nvPr/>
        </p:nvSpPr>
        <p:spPr>
          <a:xfrm>
            <a:off x="9322751" y="1407694"/>
            <a:ext cx="70369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latin typeface="Corbel"/>
                <a:ea typeface="Corbel"/>
                <a:cs typeface="Corbel"/>
                <a:sym typeface="Corbel"/>
              </a:defRPr>
            </a:lvl1pPr>
          </a:lstStyle>
          <a:p>
            <a:pPr/>
            <a:r>
              <a:t>DOM</a:t>
            </a:r>
          </a:p>
        </p:txBody>
      </p:sp>
      <p:sp>
        <p:nvSpPr>
          <p:cNvPr id="729" name="Title 8"/>
          <p:cNvSpPr txBox="1"/>
          <p:nvPr/>
        </p:nvSpPr>
        <p:spPr>
          <a:xfrm>
            <a:off x="4404869" y="768395"/>
            <a:ext cx="2773681"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09584">
              <a:defRPr sz="2400">
                <a:solidFill>
                  <a:srgbClr val="6C818D"/>
                </a:solidFill>
                <a:latin typeface="Corbel"/>
                <a:ea typeface="Corbel"/>
                <a:cs typeface="Corbel"/>
                <a:sym typeface="Corbel"/>
              </a:defRPr>
            </a:lvl1pPr>
          </a:lstStyle>
          <a:p>
            <a:pPr/>
            <a:r>
              <a:t>ABRIL</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1" name="Marcador de número de diapositiva 5"/>
          <p:cNvSpPr txBox="1"/>
          <p:nvPr>
            <p:ph type="sldNum" sz="quarter" idx="2"/>
          </p:nvPr>
        </p:nvSpPr>
        <p:spPr>
          <a:xfrm>
            <a:off x="11837999" y="6514406"/>
            <a:ext cx="221202" cy="31242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2" name="Content Placeholder 4"/>
          <p:cNvSpPr txBox="1"/>
          <p:nvPr>
            <p:ph type="body" sz="quarter" idx="4294967295"/>
          </p:nvPr>
        </p:nvSpPr>
        <p:spPr>
          <a:xfrm>
            <a:off x="411176" y="75779"/>
            <a:ext cx="11659001" cy="692618"/>
          </a:xfrm>
          <a:prstGeom prst="rect">
            <a:avLst/>
          </a:prstGeom>
        </p:spPr>
        <p:txBody>
          <a:bodyPr anchor="ctr">
            <a:normAutofit fontScale="100000" lnSpcReduction="0"/>
          </a:bodyPr>
          <a:lstStyle>
            <a:lvl1pPr marL="0" indent="0" defTabSz="457200">
              <a:spcBef>
                <a:spcPts val="0"/>
              </a:spcBef>
              <a:buSzTx/>
              <a:buNone/>
              <a:defRPr sz="2400">
                <a:solidFill>
                  <a:srgbClr val="587682"/>
                </a:solidFill>
                <a:latin typeface="Corbel"/>
                <a:ea typeface="Corbel"/>
                <a:cs typeface="Corbel"/>
                <a:sym typeface="Corbel"/>
              </a:defRPr>
            </a:lvl1pPr>
          </a:lstStyle>
          <a:p>
            <a:pPr/>
            <a:r>
              <a:t>Herramientas Gráficas</a:t>
            </a:r>
          </a:p>
        </p:txBody>
      </p:sp>
      <p:pic>
        <p:nvPicPr>
          <p:cNvPr id="733" name="Graphic 5" descr="Graphic 5"/>
          <p:cNvPicPr>
            <a:picLocks noChangeAspect="1"/>
          </p:cNvPicPr>
          <p:nvPr/>
        </p:nvPicPr>
        <p:blipFill>
          <a:blip r:embed="rId2">
            <a:extLst/>
          </a:blip>
          <a:stretch>
            <a:fillRect/>
          </a:stretch>
        </p:blipFill>
        <p:spPr>
          <a:xfrm>
            <a:off x="1312924" y="2924437"/>
            <a:ext cx="2175866" cy="973096"/>
          </a:xfrm>
          <a:prstGeom prst="rect">
            <a:avLst/>
          </a:prstGeom>
          <a:ln w="12700">
            <a:miter lim="400000"/>
          </a:ln>
        </p:spPr>
      </p:pic>
      <p:pic>
        <p:nvPicPr>
          <p:cNvPr id="734" name="Graphic 6" descr="Graphic 6"/>
          <p:cNvPicPr>
            <a:picLocks noChangeAspect="1"/>
          </p:cNvPicPr>
          <p:nvPr/>
        </p:nvPicPr>
        <p:blipFill>
          <a:blip r:embed="rId3">
            <a:extLst/>
          </a:blip>
          <a:stretch>
            <a:fillRect/>
          </a:stretch>
        </p:blipFill>
        <p:spPr>
          <a:xfrm>
            <a:off x="3721530" y="3356833"/>
            <a:ext cx="857251" cy="125632"/>
          </a:xfrm>
          <a:prstGeom prst="rect">
            <a:avLst/>
          </a:prstGeom>
          <a:ln w="12700">
            <a:miter lim="400000"/>
          </a:ln>
        </p:spPr>
      </p:pic>
      <p:pic>
        <p:nvPicPr>
          <p:cNvPr id="735" name="Graphic 9" descr="Graphic 9"/>
          <p:cNvPicPr>
            <a:picLocks noChangeAspect="1"/>
          </p:cNvPicPr>
          <p:nvPr/>
        </p:nvPicPr>
        <p:blipFill>
          <a:blip r:embed="rId4">
            <a:extLst/>
          </a:blip>
          <a:stretch>
            <a:fillRect/>
          </a:stretch>
        </p:blipFill>
        <p:spPr>
          <a:xfrm>
            <a:off x="4854464" y="2924437"/>
            <a:ext cx="2119162" cy="1009125"/>
          </a:xfrm>
          <a:prstGeom prst="rect">
            <a:avLst/>
          </a:prstGeom>
          <a:ln w="12700">
            <a:miter lim="400000"/>
          </a:ln>
        </p:spPr>
      </p:pic>
      <p:pic>
        <p:nvPicPr>
          <p:cNvPr id="736" name="Graphic 18" descr="Graphic 18"/>
          <p:cNvPicPr>
            <a:picLocks noChangeAspect="1"/>
          </p:cNvPicPr>
          <p:nvPr/>
        </p:nvPicPr>
        <p:blipFill>
          <a:blip r:embed="rId3">
            <a:extLst/>
          </a:blip>
          <a:stretch>
            <a:fillRect/>
          </a:stretch>
        </p:blipFill>
        <p:spPr>
          <a:xfrm>
            <a:off x="7209552" y="3366184"/>
            <a:ext cx="857251" cy="125632"/>
          </a:xfrm>
          <a:prstGeom prst="rect">
            <a:avLst/>
          </a:prstGeom>
          <a:ln w="12700">
            <a:miter lim="400000"/>
          </a:ln>
        </p:spPr>
      </p:pic>
      <p:pic>
        <p:nvPicPr>
          <p:cNvPr id="737" name="Graphic 19" descr="Graphic 19"/>
          <p:cNvPicPr>
            <a:picLocks noChangeAspect="1"/>
          </p:cNvPicPr>
          <p:nvPr/>
        </p:nvPicPr>
        <p:blipFill>
          <a:blip r:embed="rId5">
            <a:extLst/>
          </a:blip>
          <a:stretch>
            <a:fillRect/>
          </a:stretch>
        </p:blipFill>
        <p:spPr>
          <a:xfrm>
            <a:off x="8268472" y="2942451"/>
            <a:ext cx="2175865" cy="973095"/>
          </a:xfrm>
          <a:prstGeom prst="rect">
            <a:avLst/>
          </a:prstGeom>
          <a:ln w="12700">
            <a:miter lim="400000"/>
          </a:ln>
        </p:spPr>
      </p:pic>
      <p:sp>
        <p:nvSpPr>
          <p:cNvPr id="738" name="TextBox 10"/>
          <p:cNvSpPr txBox="1"/>
          <p:nvPr/>
        </p:nvSpPr>
        <p:spPr>
          <a:xfrm>
            <a:off x="1456679" y="3243844"/>
            <a:ext cx="1008492"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Corbel"/>
                <a:ea typeface="Corbel"/>
                <a:cs typeface="Corbel"/>
                <a:sym typeface="Corbel"/>
              </a:defRPr>
            </a:lvl1pPr>
          </a:lstStyle>
          <a:p>
            <a:pPr/>
            <a:r>
              <a:t>Semana</a:t>
            </a:r>
          </a:p>
        </p:txBody>
      </p:sp>
      <p:sp>
        <p:nvSpPr>
          <p:cNvPr id="739" name="TextBox 20"/>
          <p:cNvSpPr txBox="1"/>
          <p:nvPr/>
        </p:nvSpPr>
        <p:spPr>
          <a:xfrm>
            <a:off x="2282327" y="3244431"/>
            <a:ext cx="1008492"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Corbel"/>
                <a:ea typeface="Corbel"/>
                <a:cs typeface="Corbel"/>
                <a:sym typeface="Corbel"/>
              </a:defRPr>
            </a:lvl1pPr>
          </a:lstStyle>
          <a:p>
            <a:pPr/>
            <a:r>
              <a:t>00/00/00</a:t>
            </a:r>
          </a:p>
        </p:txBody>
      </p:sp>
      <p:sp>
        <p:nvSpPr>
          <p:cNvPr id="740" name="TextBox 21"/>
          <p:cNvSpPr txBox="1"/>
          <p:nvPr/>
        </p:nvSpPr>
        <p:spPr>
          <a:xfrm>
            <a:off x="5000936" y="3261271"/>
            <a:ext cx="1008492"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Corbel"/>
                <a:ea typeface="Corbel"/>
                <a:cs typeface="Corbel"/>
                <a:sym typeface="Corbel"/>
              </a:defRPr>
            </a:lvl1pPr>
          </a:lstStyle>
          <a:p>
            <a:pPr/>
            <a:r>
              <a:t>Semana</a:t>
            </a:r>
          </a:p>
        </p:txBody>
      </p:sp>
      <p:sp>
        <p:nvSpPr>
          <p:cNvPr id="741" name="TextBox 22"/>
          <p:cNvSpPr txBox="1"/>
          <p:nvPr/>
        </p:nvSpPr>
        <p:spPr>
          <a:xfrm>
            <a:off x="5826583" y="3261859"/>
            <a:ext cx="1008492"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Corbel"/>
                <a:ea typeface="Corbel"/>
                <a:cs typeface="Corbel"/>
                <a:sym typeface="Corbel"/>
              </a:defRPr>
            </a:lvl1pPr>
          </a:lstStyle>
          <a:p>
            <a:pPr/>
            <a:r>
              <a:t>00/00/00</a:t>
            </a:r>
          </a:p>
        </p:txBody>
      </p:sp>
      <p:sp>
        <p:nvSpPr>
          <p:cNvPr id="742" name="TextBox 23"/>
          <p:cNvSpPr txBox="1"/>
          <p:nvPr/>
        </p:nvSpPr>
        <p:spPr>
          <a:xfrm>
            <a:off x="8413612" y="3239943"/>
            <a:ext cx="1008492"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Corbel"/>
                <a:ea typeface="Corbel"/>
                <a:cs typeface="Corbel"/>
                <a:sym typeface="Corbel"/>
              </a:defRPr>
            </a:lvl1pPr>
          </a:lstStyle>
          <a:p>
            <a:pPr/>
            <a:r>
              <a:t>Semana</a:t>
            </a:r>
          </a:p>
        </p:txBody>
      </p:sp>
      <p:sp>
        <p:nvSpPr>
          <p:cNvPr id="743" name="TextBox 24"/>
          <p:cNvSpPr txBox="1"/>
          <p:nvPr/>
        </p:nvSpPr>
        <p:spPr>
          <a:xfrm>
            <a:off x="9239260" y="3240531"/>
            <a:ext cx="1008492" cy="29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FFFFFF"/>
                </a:solidFill>
                <a:latin typeface="Corbel"/>
                <a:ea typeface="Corbel"/>
                <a:cs typeface="Corbel"/>
                <a:sym typeface="Corbel"/>
              </a:defRPr>
            </a:lvl1pPr>
          </a:lstStyle>
          <a:p>
            <a:pPr/>
            <a:r>
              <a:t>00/00/00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INSAL 2">
  <a:themeElements>
    <a:clrScheme name="MINSAL 2">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INSAL 2">
      <a:majorFont>
        <a:latin typeface="Calibri"/>
        <a:ea typeface="Calibri"/>
        <a:cs typeface="Calibri"/>
      </a:majorFont>
      <a:minorFont>
        <a:latin typeface="Helvetica"/>
        <a:ea typeface="Helvetica"/>
        <a:cs typeface="Helvetica"/>
      </a:minorFont>
    </a:fontScheme>
    <a:fmtScheme name="MINS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97200" tIns="97200" rIns="97200" bIns="97200"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INSAL 2">
  <a:themeElements>
    <a:clrScheme name="MINSAL 2">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INSAL 2">
      <a:majorFont>
        <a:latin typeface="Calibri"/>
        <a:ea typeface="Calibri"/>
        <a:cs typeface="Calibri"/>
      </a:majorFont>
      <a:minorFont>
        <a:latin typeface="Helvetica"/>
        <a:ea typeface="Helvetica"/>
        <a:cs typeface="Helvetica"/>
      </a:minorFont>
    </a:fontScheme>
    <a:fmtScheme name="MINSAL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97200" tIns="97200" rIns="97200" bIns="97200"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